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9"/>
  </p:notesMasterIdLst>
  <p:sldIdLst>
    <p:sldId id="256" r:id="rId2"/>
    <p:sldId id="257" r:id="rId3"/>
    <p:sldId id="258" r:id="rId4"/>
    <p:sldId id="259" r:id="rId5"/>
    <p:sldId id="289" r:id="rId6"/>
    <p:sldId id="290" r:id="rId7"/>
    <p:sldId id="292" r:id="rId8"/>
    <p:sldId id="291"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73E955-9E51-CE41-AB44-4D8FD5036DA3}" v="35" dt="2018-05-09T20:32:07.9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3"/>
    <p:restoredTop sz="94712"/>
  </p:normalViewPr>
  <p:slideViewPr>
    <p:cSldViewPr snapToGrid="0" snapToObjects="1">
      <p:cViewPr varScale="1">
        <p:scale>
          <a:sx n="86" d="100"/>
          <a:sy n="86" d="100"/>
        </p:scale>
        <p:origin x="55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G Fremeau" userId="fae296dc-b77d-4af7-81cd-a1e7f152d781" providerId="ADAL" clId="{F7E1BF09-0628-0C46-BE35-A5C1C3DDFEBB}"/>
    <pc:docChg chg="undo custSel addSld delSld modSld">
      <pc:chgData name="Paul G Fremeau" userId="fae296dc-b77d-4af7-81cd-a1e7f152d781" providerId="ADAL" clId="{F7E1BF09-0628-0C46-BE35-A5C1C3DDFEBB}" dt="2018-05-10T04:29:38.792" v="4525" actId="20577"/>
      <pc:docMkLst>
        <pc:docMk/>
      </pc:docMkLst>
      <pc:sldChg chg="modNotesTx">
        <pc:chgData name="Paul G Fremeau" userId="fae296dc-b77d-4af7-81cd-a1e7f152d781" providerId="ADAL" clId="{F7E1BF09-0628-0C46-BE35-A5C1C3DDFEBB}" dt="2018-05-09T18:20:25.238" v="580" actId="20577"/>
        <pc:sldMkLst>
          <pc:docMk/>
          <pc:sldMk cId="1734917050" sldId="256"/>
        </pc:sldMkLst>
      </pc:sldChg>
      <pc:sldChg chg="modNotesTx">
        <pc:chgData name="Paul G Fremeau" userId="fae296dc-b77d-4af7-81cd-a1e7f152d781" providerId="ADAL" clId="{F7E1BF09-0628-0C46-BE35-A5C1C3DDFEBB}" dt="2018-05-09T18:21:27.154" v="768" actId="20577"/>
        <pc:sldMkLst>
          <pc:docMk/>
          <pc:sldMk cId="4228692584" sldId="257"/>
        </pc:sldMkLst>
      </pc:sldChg>
      <pc:sldChg chg="modNotesTx">
        <pc:chgData name="Paul G Fremeau" userId="fae296dc-b77d-4af7-81cd-a1e7f152d781" providerId="ADAL" clId="{F7E1BF09-0628-0C46-BE35-A5C1C3DDFEBB}" dt="2018-05-09T18:22:25.192" v="982" actId="20577"/>
        <pc:sldMkLst>
          <pc:docMk/>
          <pc:sldMk cId="615206598" sldId="258"/>
        </pc:sldMkLst>
      </pc:sldChg>
      <pc:sldChg chg="modNotesTx">
        <pc:chgData name="Paul G Fremeau" userId="fae296dc-b77d-4af7-81cd-a1e7f152d781" providerId="ADAL" clId="{F7E1BF09-0628-0C46-BE35-A5C1C3DDFEBB}" dt="2018-05-09T18:24:51.147" v="1339" actId="20577"/>
        <pc:sldMkLst>
          <pc:docMk/>
          <pc:sldMk cId="1556721402" sldId="259"/>
        </pc:sldMkLst>
      </pc:sldChg>
      <pc:sldChg chg="addSp modSp add mod setBg setClrOvrMap">
        <pc:chgData name="Paul G Fremeau" userId="fae296dc-b77d-4af7-81cd-a1e7f152d781" providerId="ADAL" clId="{F7E1BF09-0628-0C46-BE35-A5C1C3DDFEBB}" dt="2018-05-08T23:15:01.341" v="96" actId="20577"/>
        <pc:sldMkLst>
          <pc:docMk/>
          <pc:sldMk cId="3206531832" sldId="260"/>
        </pc:sldMkLst>
        <pc:spChg chg="mod">
          <ac:chgData name="Paul G Fremeau" userId="fae296dc-b77d-4af7-81cd-a1e7f152d781" providerId="ADAL" clId="{F7E1BF09-0628-0C46-BE35-A5C1C3DDFEBB}" dt="2018-05-08T23:14:14.629" v="6" actId="26606"/>
          <ac:spMkLst>
            <pc:docMk/>
            <pc:sldMk cId="3206531832" sldId="260"/>
            <ac:spMk id="2" creationId="{5D807BB6-DE81-D549-91E5-0A258CA9129F}"/>
          </ac:spMkLst>
        </pc:spChg>
        <pc:spChg chg="mod">
          <ac:chgData name="Paul G Fremeau" userId="fae296dc-b77d-4af7-81cd-a1e7f152d781" providerId="ADAL" clId="{F7E1BF09-0628-0C46-BE35-A5C1C3DDFEBB}" dt="2018-05-08T23:15:01.341" v="96" actId="20577"/>
          <ac:spMkLst>
            <pc:docMk/>
            <pc:sldMk cId="3206531832" sldId="260"/>
            <ac:spMk id="3" creationId="{4F05202E-8263-DA44-835B-0E3A0BC2533D}"/>
          </ac:spMkLst>
        </pc:spChg>
        <pc:spChg chg="add">
          <ac:chgData name="Paul G Fremeau" userId="fae296dc-b77d-4af7-81cd-a1e7f152d781" providerId="ADAL" clId="{F7E1BF09-0628-0C46-BE35-A5C1C3DDFEBB}" dt="2018-05-08T23:14:14.629" v="6" actId="26606"/>
          <ac:spMkLst>
            <pc:docMk/>
            <pc:sldMk cId="3206531832" sldId="260"/>
            <ac:spMk id="10" creationId="{03FFF8D3-2EF3-4286-935A-D01BE3C85333}"/>
          </ac:spMkLst>
        </pc:spChg>
        <pc:spChg chg="add">
          <ac:chgData name="Paul G Fremeau" userId="fae296dc-b77d-4af7-81cd-a1e7f152d781" providerId="ADAL" clId="{F7E1BF09-0628-0C46-BE35-A5C1C3DDFEBB}" dt="2018-05-08T23:14:14.629" v="6" actId="26606"/>
          <ac:spMkLst>
            <pc:docMk/>
            <pc:sldMk cId="3206531832" sldId="260"/>
            <ac:spMk id="14" creationId="{E6C57836-126B-4938-8C7A-3C3BCB59D383}"/>
          </ac:spMkLst>
        </pc:spChg>
        <pc:graphicFrameChg chg="add">
          <ac:chgData name="Paul G Fremeau" userId="fae296dc-b77d-4af7-81cd-a1e7f152d781" providerId="ADAL" clId="{F7E1BF09-0628-0C46-BE35-A5C1C3DDFEBB}" dt="2018-05-08T23:13:38.706" v="3" actId="20577"/>
          <ac:graphicFrameMkLst>
            <pc:docMk/>
            <pc:sldMk cId="3206531832" sldId="260"/>
            <ac:graphicFrameMk id="4" creationId="{66E3A193-8800-8A46-8083-D05A357660E5}"/>
          </ac:graphicFrameMkLst>
        </pc:graphicFrameChg>
        <pc:picChg chg="add mod ord">
          <ac:chgData name="Paul G Fremeau" userId="fae296dc-b77d-4af7-81cd-a1e7f152d781" providerId="ADAL" clId="{F7E1BF09-0628-0C46-BE35-A5C1C3DDFEBB}" dt="2018-05-08T23:14:14.629" v="6" actId="26606"/>
          <ac:picMkLst>
            <pc:docMk/>
            <pc:sldMk cId="3206531832" sldId="260"/>
            <ac:picMk id="5" creationId="{3EE77445-05F6-C14B-91E2-5B0F4F311A31}"/>
          </ac:picMkLst>
        </pc:picChg>
        <pc:picChg chg="add">
          <ac:chgData name="Paul G Fremeau" userId="fae296dc-b77d-4af7-81cd-a1e7f152d781" providerId="ADAL" clId="{F7E1BF09-0628-0C46-BE35-A5C1C3DDFEBB}" dt="2018-05-08T23:14:14.629" v="6" actId="26606"/>
          <ac:picMkLst>
            <pc:docMk/>
            <pc:sldMk cId="3206531832" sldId="260"/>
            <ac:picMk id="12" creationId="{CD8CCB43-545E-4064-8BB8-5C492D0F5F57}"/>
          </ac:picMkLst>
        </pc:picChg>
      </pc:sldChg>
      <pc:sldChg chg="addSp delSp modSp add mod setBg setClrOvrMap">
        <pc:chgData name="Paul G Fremeau" userId="fae296dc-b77d-4af7-81cd-a1e7f152d781" providerId="ADAL" clId="{F7E1BF09-0628-0C46-BE35-A5C1C3DDFEBB}" dt="2018-05-08T23:37:08.178" v="115" actId="26606"/>
        <pc:sldMkLst>
          <pc:docMk/>
          <pc:sldMk cId="38389053" sldId="261"/>
        </pc:sldMkLst>
        <pc:spChg chg="mod">
          <ac:chgData name="Paul G Fremeau" userId="fae296dc-b77d-4af7-81cd-a1e7f152d781" providerId="ADAL" clId="{F7E1BF09-0628-0C46-BE35-A5C1C3DDFEBB}" dt="2018-05-08T23:28:32.795" v="103" actId="26606"/>
          <ac:spMkLst>
            <pc:docMk/>
            <pc:sldMk cId="38389053" sldId="261"/>
            <ac:spMk id="2" creationId="{B3C3E322-E48C-9E4F-ADC1-46ABEF593E6D}"/>
          </ac:spMkLst>
        </pc:spChg>
        <pc:spChg chg="mod">
          <ac:chgData name="Paul G Fremeau" userId="fae296dc-b77d-4af7-81cd-a1e7f152d781" providerId="ADAL" clId="{F7E1BF09-0628-0C46-BE35-A5C1C3DDFEBB}" dt="2018-05-08T23:28:32.795" v="103" actId="26606"/>
          <ac:spMkLst>
            <pc:docMk/>
            <pc:sldMk cId="38389053" sldId="261"/>
            <ac:spMk id="3" creationId="{256E06ED-44E3-4749-B0A6-9C02B3FC0F82}"/>
          </ac:spMkLst>
        </pc:spChg>
        <pc:spChg chg="add del">
          <ac:chgData name="Paul G Fremeau" userId="fae296dc-b77d-4af7-81cd-a1e7f152d781" providerId="ADAL" clId="{F7E1BF09-0628-0C46-BE35-A5C1C3DDFEBB}" dt="2018-05-08T23:37:08.178" v="115" actId="26606"/>
          <ac:spMkLst>
            <pc:docMk/>
            <pc:sldMk cId="38389053" sldId="261"/>
            <ac:spMk id="10" creationId="{03FFF8D3-2EF3-4286-935A-D01BE3C85333}"/>
          </ac:spMkLst>
        </pc:spChg>
        <pc:spChg chg="add del">
          <ac:chgData name="Paul G Fremeau" userId="fae296dc-b77d-4af7-81cd-a1e7f152d781" providerId="ADAL" clId="{F7E1BF09-0628-0C46-BE35-A5C1C3DDFEBB}" dt="2018-05-08T23:37:08.178" v="115" actId="26606"/>
          <ac:spMkLst>
            <pc:docMk/>
            <pc:sldMk cId="38389053" sldId="261"/>
            <ac:spMk id="14" creationId="{E6C57836-126B-4938-8C7A-3C3BCB59D383}"/>
          </ac:spMkLst>
        </pc:spChg>
        <pc:spChg chg="add">
          <ac:chgData name="Paul G Fremeau" userId="fae296dc-b77d-4af7-81cd-a1e7f152d781" providerId="ADAL" clId="{F7E1BF09-0628-0C46-BE35-A5C1C3DDFEBB}" dt="2018-05-08T23:37:08.178" v="115" actId="26606"/>
          <ac:spMkLst>
            <pc:docMk/>
            <pc:sldMk cId="38389053" sldId="261"/>
            <ac:spMk id="19" creationId="{03FFF8D3-2EF3-4286-935A-D01BE3C85333}"/>
          </ac:spMkLst>
        </pc:spChg>
        <pc:spChg chg="add">
          <ac:chgData name="Paul G Fremeau" userId="fae296dc-b77d-4af7-81cd-a1e7f152d781" providerId="ADAL" clId="{F7E1BF09-0628-0C46-BE35-A5C1C3DDFEBB}" dt="2018-05-08T23:37:08.178" v="115" actId="26606"/>
          <ac:spMkLst>
            <pc:docMk/>
            <pc:sldMk cId="38389053" sldId="261"/>
            <ac:spMk id="23" creationId="{E6C57836-126B-4938-8C7A-3C3BCB59D383}"/>
          </ac:spMkLst>
        </pc:spChg>
        <pc:graphicFrameChg chg="add">
          <ac:chgData name="Paul G Fremeau" userId="fae296dc-b77d-4af7-81cd-a1e7f152d781" providerId="ADAL" clId="{F7E1BF09-0628-0C46-BE35-A5C1C3DDFEBB}" dt="2018-05-08T23:28:13.513" v="100" actId="26606"/>
          <ac:graphicFrameMkLst>
            <pc:docMk/>
            <pc:sldMk cId="38389053" sldId="261"/>
            <ac:graphicFrameMk id="4" creationId="{EB796878-7C30-3749-BD7C-0C009028F042}"/>
          </ac:graphicFrameMkLst>
        </pc:graphicFrameChg>
        <pc:graphicFrameChg chg="add del">
          <ac:chgData name="Paul G Fremeau" userId="fae296dc-b77d-4af7-81cd-a1e7f152d781" providerId="ADAL" clId="{F7E1BF09-0628-0C46-BE35-A5C1C3DDFEBB}" dt="2018-05-08T23:36:53.465" v="109" actId="478"/>
          <ac:graphicFrameMkLst>
            <pc:docMk/>
            <pc:sldMk cId="38389053" sldId="261"/>
            <ac:graphicFrameMk id="9" creationId="{EB796878-7C30-3749-BD7C-0C009028F042}"/>
          </ac:graphicFrameMkLst>
        </pc:graphicFrameChg>
        <pc:graphicFrameChg chg="add">
          <ac:chgData name="Paul G Fremeau" userId="fae296dc-b77d-4af7-81cd-a1e7f152d781" providerId="ADAL" clId="{F7E1BF09-0628-0C46-BE35-A5C1C3DDFEBB}" dt="2018-05-08T23:36:56.250" v="112" actId="26606"/>
          <ac:graphicFrameMkLst>
            <pc:docMk/>
            <pc:sldMk cId="38389053" sldId="261"/>
            <ac:graphicFrameMk id="11" creationId="{EB796878-7C30-3749-BD7C-0C009028F042}"/>
          </ac:graphicFrameMkLst>
        </pc:graphicFrameChg>
        <pc:picChg chg="add del mod ord">
          <ac:chgData name="Paul G Fremeau" userId="fae296dc-b77d-4af7-81cd-a1e7f152d781" providerId="ADAL" clId="{F7E1BF09-0628-0C46-BE35-A5C1C3DDFEBB}" dt="2018-05-08T23:36:32.677" v="108" actId="478"/>
          <ac:picMkLst>
            <pc:docMk/>
            <pc:sldMk cId="38389053" sldId="261"/>
            <ac:picMk id="5" creationId="{0B210C32-D351-7F42-B1D6-127A0F1EF38F}"/>
          </ac:picMkLst>
        </pc:picChg>
        <pc:picChg chg="add mod ord">
          <ac:chgData name="Paul G Fremeau" userId="fae296dc-b77d-4af7-81cd-a1e7f152d781" providerId="ADAL" clId="{F7E1BF09-0628-0C46-BE35-A5C1C3DDFEBB}" dt="2018-05-08T23:37:08.178" v="115" actId="26606"/>
          <ac:picMkLst>
            <pc:docMk/>
            <pc:sldMk cId="38389053" sldId="261"/>
            <ac:picMk id="6" creationId="{6B3FF886-B19B-9F45-86C4-1BF0F41ABCDC}"/>
          </ac:picMkLst>
        </pc:picChg>
        <pc:picChg chg="add del">
          <ac:chgData name="Paul G Fremeau" userId="fae296dc-b77d-4af7-81cd-a1e7f152d781" providerId="ADAL" clId="{F7E1BF09-0628-0C46-BE35-A5C1C3DDFEBB}" dt="2018-05-08T23:37:08.178" v="115" actId="26606"/>
          <ac:picMkLst>
            <pc:docMk/>
            <pc:sldMk cId="38389053" sldId="261"/>
            <ac:picMk id="12" creationId="{CD8CCB43-545E-4064-8BB8-5C492D0F5F57}"/>
          </ac:picMkLst>
        </pc:picChg>
        <pc:picChg chg="add">
          <ac:chgData name="Paul G Fremeau" userId="fae296dc-b77d-4af7-81cd-a1e7f152d781" providerId="ADAL" clId="{F7E1BF09-0628-0C46-BE35-A5C1C3DDFEBB}" dt="2018-05-08T23:37:08.178" v="115" actId="26606"/>
          <ac:picMkLst>
            <pc:docMk/>
            <pc:sldMk cId="38389053" sldId="261"/>
            <ac:picMk id="21" creationId="{CD8CCB43-545E-4064-8BB8-5C492D0F5F57}"/>
          </ac:picMkLst>
        </pc:picChg>
      </pc:sldChg>
      <pc:sldChg chg="addSp modSp add mod setBg setClrOvrMap">
        <pc:chgData name="Paul G Fremeau" userId="fae296dc-b77d-4af7-81cd-a1e7f152d781" providerId="ADAL" clId="{F7E1BF09-0628-0C46-BE35-A5C1C3DDFEBB}" dt="2018-05-08T23:39:40.099" v="121" actId="26606"/>
        <pc:sldMkLst>
          <pc:docMk/>
          <pc:sldMk cId="4128686846" sldId="262"/>
        </pc:sldMkLst>
        <pc:spChg chg="mod">
          <ac:chgData name="Paul G Fremeau" userId="fae296dc-b77d-4af7-81cd-a1e7f152d781" providerId="ADAL" clId="{F7E1BF09-0628-0C46-BE35-A5C1C3DDFEBB}" dt="2018-05-08T23:39:40.099" v="121" actId="26606"/>
          <ac:spMkLst>
            <pc:docMk/>
            <pc:sldMk cId="4128686846" sldId="262"/>
            <ac:spMk id="2" creationId="{5C874890-6AD1-724C-9EF9-945DB6BC189B}"/>
          </ac:spMkLst>
        </pc:spChg>
        <pc:spChg chg="mod">
          <ac:chgData name="Paul G Fremeau" userId="fae296dc-b77d-4af7-81cd-a1e7f152d781" providerId="ADAL" clId="{F7E1BF09-0628-0C46-BE35-A5C1C3DDFEBB}" dt="2018-05-08T23:39:40.099" v="121" actId="26606"/>
          <ac:spMkLst>
            <pc:docMk/>
            <pc:sldMk cId="4128686846" sldId="262"/>
            <ac:spMk id="3" creationId="{0B711A9B-CB1F-9C4F-BFBE-E62387B9F668}"/>
          </ac:spMkLst>
        </pc:spChg>
        <pc:spChg chg="add">
          <ac:chgData name="Paul G Fremeau" userId="fae296dc-b77d-4af7-81cd-a1e7f152d781" providerId="ADAL" clId="{F7E1BF09-0628-0C46-BE35-A5C1C3DDFEBB}" dt="2018-05-08T23:39:40.099" v="121" actId="26606"/>
          <ac:spMkLst>
            <pc:docMk/>
            <pc:sldMk cId="4128686846" sldId="262"/>
            <ac:spMk id="10" creationId="{03FFF8D3-2EF3-4286-935A-D01BE3C85333}"/>
          </ac:spMkLst>
        </pc:spChg>
        <pc:spChg chg="add">
          <ac:chgData name="Paul G Fremeau" userId="fae296dc-b77d-4af7-81cd-a1e7f152d781" providerId="ADAL" clId="{F7E1BF09-0628-0C46-BE35-A5C1C3DDFEBB}" dt="2018-05-08T23:39:40.099" v="121" actId="26606"/>
          <ac:spMkLst>
            <pc:docMk/>
            <pc:sldMk cId="4128686846" sldId="262"/>
            <ac:spMk id="14" creationId="{E6C57836-126B-4938-8C7A-3C3BCB59D383}"/>
          </ac:spMkLst>
        </pc:spChg>
        <pc:graphicFrameChg chg="add">
          <ac:chgData name="Paul G Fremeau" userId="fae296dc-b77d-4af7-81cd-a1e7f152d781" providerId="ADAL" clId="{F7E1BF09-0628-0C46-BE35-A5C1C3DDFEBB}" dt="2018-05-08T23:39:32.470" v="118" actId="26606"/>
          <ac:graphicFrameMkLst>
            <pc:docMk/>
            <pc:sldMk cId="4128686846" sldId="262"/>
            <ac:graphicFrameMk id="4" creationId="{588D7673-2374-224E-A3CB-D85120F77327}"/>
          </ac:graphicFrameMkLst>
        </pc:graphicFrameChg>
        <pc:picChg chg="add mod ord">
          <ac:chgData name="Paul G Fremeau" userId="fae296dc-b77d-4af7-81cd-a1e7f152d781" providerId="ADAL" clId="{F7E1BF09-0628-0C46-BE35-A5C1C3DDFEBB}" dt="2018-05-08T23:39:40.099" v="121" actId="26606"/>
          <ac:picMkLst>
            <pc:docMk/>
            <pc:sldMk cId="4128686846" sldId="262"/>
            <ac:picMk id="5" creationId="{E2BF0FD1-088F-D04D-A3C7-E1956AA24A4E}"/>
          </ac:picMkLst>
        </pc:picChg>
        <pc:picChg chg="add">
          <ac:chgData name="Paul G Fremeau" userId="fae296dc-b77d-4af7-81cd-a1e7f152d781" providerId="ADAL" clId="{F7E1BF09-0628-0C46-BE35-A5C1C3DDFEBB}" dt="2018-05-08T23:39:40.099" v="121" actId="26606"/>
          <ac:picMkLst>
            <pc:docMk/>
            <pc:sldMk cId="4128686846" sldId="262"/>
            <ac:picMk id="12" creationId="{CD8CCB43-545E-4064-8BB8-5C492D0F5F57}"/>
          </ac:picMkLst>
        </pc:picChg>
      </pc:sldChg>
      <pc:sldChg chg="addSp delSp modSp add mod setBg setClrOvrMap">
        <pc:chgData name="Paul G Fremeau" userId="fae296dc-b77d-4af7-81cd-a1e7f152d781" providerId="ADAL" clId="{F7E1BF09-0628-0C46-BE35-A5C1C3DDFEBB}" dt="2018-05-08T23:46:50.552" v="135" actId="26606"/>
        <pc:sldMkLst>
          <pc:docMk/>
          <pc:sldMk cId="3476054315" sldId="263"/>
        </pc:sldMkLst>
        <pc:spChg chg="mod">
          <ac:chgData name="Paul G Fremeau" userId="fae296dc-b77d-4af7-81cd-a1e7f152d781" providerId="ADAL" clId="{F7E1BF09-0628-0C46-BE35-A5C1C3DDFEBB}" dt="2018-05-08T23:46:50.552" v="135" actId="26606"/>
          <ac:spMkLst>
            <pc:docMk/>
            <pc:sldMk cId="3476054315" sldId="263"/>
            <ac:spMk id="2" creationId="{2A57AEA3-2140-D940-B54E-754719A901FE}"/>
          </ac:spMkLst>
        </pc:spChg>
        <pc:spChg chg="mod">
          <ac:chgData name="Paul G Fremeau" userId="fae296dc-b77d-4af7-81cd-a1e7f152d781" providerId="ADAL" clId="{F7E1BF09-0628-0C46-BE35-A5C1C3DDFEBB}" dt="2018-05-08T23:46:50.552" v="135" actId="26606"/>
          <ac:spMkLst>
            <pc:docMk/>
            <pc:sldMk cId="3476054315" sldId="263"/>
            <ac:spMk id="3" creationId="{99DD6473-DBA0-AB4D-842C-390AD1B5B28C}"/>
          </ac:spMkLst>
        </pc:spChg>
        <pc:spChg chg="add del">
          <ac:chgData name="Paul G Fremeau" userId="fae296dc-b77d-4af7-81cd-a1e7f152d781" providerId="ADAL" clId="{F7E1BF09-0628-0C46-BE35-A5C1C3DDFEBB}" dt="2018-05-08T23:46:50.552" v="135" actId="26606"/>
          <ac:spMkLst>
            <pc:docMk/>
            <pc:sldMk cId="3476054315" sldId="263"/>
            <ac:spMk id="10" creationId="{CD94F7C0-1344-4B3C-AFCB-E7F006BB5348}"/>
          </ac:spMkLst>
        </pc:spChg>
        <pc:spChg chg="add">
          <ac:chgData name="Paul G Fremeau" userId="fae296dc-b77d-4af7-81cd-a1e7f152d781" providerId="ADAL" clId="{F7E1BF09-0628-0C46-BE35-A5C1C3DDFEBB}" dt="2018-05-08T23:46:50.552" v="135" actId="26606"/>
          <ac:spMkLst>
            <pc:docMk/>
            <pc:sldMk cId="3476054315" sldId="263"/>
            <ac:spMk id="17" creationId="{03FFF8D3-2EF3-4286-935A-D01BE3C85333}"/>
          </ac:spMkLst>
        </pc:spChg>
        <pc:spChg chg="add">
          <ac:chgData name="Paul G Fremeau" userId="fae296dc-b77d-4af7-81cd-a1e7f152d781" providerId="ADAL" clId="{F7E1BF09-0628-0C46-BE35-A5C1C3DDFEBB}" dt="2018-05-08T23:46:50.552" v="135" actId="26606"/>
          <ac:spMkLst>
            <pc:docMk/>
            <pc:sldMk cId="3476054315" sldId="263"/>
            <ac:spMk id="21" creationId="{E6C57836-126B-4938-8C7A-3C3BCB59D383}"/>
          </ac:spMkLst>
        </pc:spChg>
        <pc:graphicFrameChg chg="add">
          <ac:chgData name="Paul G Fremeau" userId="fae296dc-b77d-4af7-81cd-a1e7f152d781" providerId="ADAL" clId="{F7E1BF09-0628-0C46-BE35-A5C1C3DDFEBB}" dt="2018-05-08T23:46:00.601" v="125" actId="26606"/>
          <ac:graphicFrameMkLst>
            <pc:docMk/>
            <pc:sldMk cId="3476054315" sldId="263"/>
            <ac:graphicFrameMk id="4" creationId="{EAB41F19-639B-2E48-8AC0-6D8A353C1B03}"/>
          </ac:graphicFrameMkLst>
        </pc:graphicFrameChg>
        <pc:graphicFrameChg chg="add">
          <ac:chgData name="Paul G Fremeau" userId="fae296dc-b77d-4af7-81cd-a1e7f152d781" providerId="ADAL" clId="{F7E1BF09-0628-0C46-BE35-A5C1C3DDFEBB}" dt="2018-05-08T23:46:43.857" v="132" actId="26606"/>
          <ac:graphicFrameMkLst>
            <pc:docMk/>
            <pc:sldMk cId="3476054315" sldId="263"/>
            <ac:graphicFrameMk id="8" creationId="{EAB41F19-639B-2E48-8AC0-6D8A353C1B03}"/>
          </ac:graphicFrameMkLst>
        </pc:graphicFrameChg>
        <pc:picChg chg="add del mod ord">
          <ac:chgData name="Paul G Fremeau" userId="fae296dc-b77d-4af7-81cd-a1e7f152d781" providerId="ADAL" clId="{F7E1BF09-0628-0C46-BE35-A5C1C3DDFEBB}" dt="2018-05-08T23:46:41.167" v="129" actId="478"/>
          <ac:picMkLst>
            <pc:docMk/>
            <pc:sldMk cId="3476054315" sldId="263"/>
            <ac:picMk id="5" creationId="{E3CD1C0F-4CFB-0846-9A62-35A140078745}"/>
          </ac:picMkLst>
        </pc:picChg>
        <pc:picChg chg="add mod ord">
          <ac:chgData name="Paul G Fremeau" userId="fae296dc-b77d-4af7-81cd-a1e7f152d781" providerId="ADAL" clId="{F7E1BF09-0628-0C46-BE35-A5C1C3DDFEBB}" dt="2018-05-08T23:46:50.552" v="135" actId="26606"/>
          <ac:picMkLst>
            <pc:docMk/>
            <pc:sldMk cId="3476054315" sldId="263"/>
            <ac:picMk id="6" creationId="{2885FF23-D49A-2548-99EF-97C8A18D536C}"/>
          </ac:picMkLst>
        </pc:picChg>
        <pc:picChg chg="add del">
          <ac:chgData name="Paul G Fremeau" userId="fae296dc-b77d-4af7-81cd-a1e7f152d781" providerId="ADAL" clId="{F7E1BF09-0628-0C46-BE35-A5C1C3DDFEBB}" dt="2018-05-08T23:46:50.552" v="135" actId="26606"/>
          <ac:picMkLst>
            <pc:docMk/>
            <pc:sldMk cId="3476054315" sldId="263"/>
            <ac:picMk id="12" creationId="{4EC584A2-4215-4DB8-AE1F-E3768D77E8DE}"/>
          </ac:picMkLst>
        </pc:picChg>
        <pc:picChg chg="add">
          <ac:chgData name="Paul G Fremeau" userId="fae296dc-b77d-4af7-81cd-a1e7f152d781" providerId="ADAL" clId="{F7E1BF09-0628-0C46-BE35-A5C1C3DDFEBB}" dt="2018-05-08T23:46:50.552" v="135" actId="26606"/>
          <ac:picMkLst>
            <pc:docMk/>
            <pc:sldMk cId="3476054315" sldId="263"/>
            <ac:picMk id="19" creationId="{CD8CCB43-545E-4064-8BB8-5C492D0F5F57}"/>
          </ac:picMkLst>
        </pc:picChg>
      </pc:sldChg>
      <pc:sldChg chg="addSp delSp modSp add mod setBg setClrOvrMap">
        <pc:chgData name="Paul G Fremeau" userId="fae296dc-b77d-4af7-81cd-a1e7f152d781" providerId="ADAL" clId="{F7E1BF09-0628-0C46-BE35-A5C1C3DDFEBB}" dt="2018-05-09T14:41:17.214" v="152" actId="26606"/>
        <pc:sldMkLst>
          <pc:docMk/>
          <pc:sldMk cId="979125899" sldId="264"/>
        </pc:sldMkLst>
        <pc:spChg chg="mod">
          <ac:chgData name="Paul G Fremeau" userId="fae296dc-b77d-4af7-81cd-a1e7f152d781" providerId="ADAL" clId="{F7E1BF09-0628-0C46-BE35-A5C1C3DDFEBB}" dt="2018-05-09T14:41:17.214" v="152" actId="26606"/>
          <ac:spMkLst>
            <pc:docMk/>
            <pc:sldMk cId="979125899" sldId="264"/>
            <ac:spMk id="2" creationId="{561F3EB8-5202-1548-A860-4AD7BE6C18A4}"/>
          </ac:spMkLst>
        </pc:spChg>
        <pc:spChg chg="mod">
          <ac:chgData name="Paul G Fremeau" userId="fae296dc-b77d-4af7-81cd-a1e7f152d781" providerId="ADAL" clId="{F7E1BF09-0628-0C46-BE35-A5C1C3DDFEBB}" dt="2018-05-09T14:41:17.214" v="152" actId="26606"/>
          <ac:spMkLst>
            <pc:docMk/>
            <pc:sldMk cId="979125899" sldId="264"/>
            <ac:spMk id="3" creationId="{70DC1E7D-97DD-3C4C-8451-B308D3E57DAD}"/>
          </ac:spMkLst>
        </pc:spChg>
        <pc:spChg chg="add del">
          <ac:chgData name="Paul G Fremeau" userId="fae296dc-b77d-4af7-81cd-a1e7f152d781" providerId="ADAL" clId="{F7E1BF09-0628-0C46-BE35-A5C1C3DDFEBB}" dt="2018-05-09T14:41:17.214" v="152" actId="26606"/>
          <ac:spMkLst>
            <pc:docMk/>
            <pc:sldMk cId="979125899" sldId="264"/>
            <ac:spMk id="10" creationId="{AC6EBE12-9B3E-43CB-B552-2C7A13853712}"/>
          </ac:spMkLst>
        </pc:spChg>
        <pc:spChg chg="add del">
          <ac:chgData name="Paul G Fremeau" userId="fae296dc-b77d-4af7-81cd-a1e7f152d781" providerId="ADAL" clId="{F7E1BF09-0628-0C46-BE35-A5C1C3DDFEBB}" dt="2018-05-09T14:41:17.214" v="152" actId="26606"/>
          <ac:spMkLst>
            <pc:docMk/>
            <pc:sldMk cId="979125899" sldId="264"/>
            <ac:spMk id="14" creationId="{AF2529C0-FA6B-474D-B1E5-73BA7011F599}"/>
          </ac:spMkLst>
        </pc:spChg>
        <pc:spChg chg="add">
          <ac:chgData name="Paul G Fremeau" userId="fae296dc-b77d-4af7-81cd-a1e7f152d781" providerId="ADAL" clId="{F7E1BF09-0628-0C46-BE35-A5C1C3DDFEBB}" dt="2018-05-09T14:41:17.214" v="152" actId="26606"/>
          <ac:spMkLst>
            <pc:docMk/>
            <pc:sldMk cId="979125899" sldId="264"/>
            <ac:spMk id="19" creationId="{CD94F7C0-1344-4B3C-AFCB-E7F006BB5348}"/>
          </ac:spMkLst>
        </pc:spChg>
        <pc:graphicFrameChg chg="add">
          <ac:chgData name="Paul G Fremeau" userId="fae296dc-b77d-4af7-81cd-a1e7f152d781" providerId="ADAL" clId="{F7E1BF09-0628-0C46-BE35-A5C1C3DDFEBB}" dt="2018-05-09T14:37:25.119" v="139" actId="26606"/>
          <ac:graphicFrameMkLst>
            <pc:docMk/>
            <pc:sldMk cId="979125899" sldId="264"/>
            <ac:graphicFrameMk id="4" creationId="{4415BDC7-236C-814B-B84A-6AB8B99683DF}"/>
          </ac:graphicFrameMkLst>
        </pc:graphicFrameChg>
        <pc:picChg chg="add mod ord">
          <ac:chgData name="Paul G Fremeau" userId="fae296dc-b77d-4af7-81cd-a1e7f152d781" providerId="ADAL" clId="{F7E1BF09-0628-0C46-BE35-A5C1C3DDFEBB}" dt="2018-05-09T14:41:17.214" v="152" actId="26606"/>
          <ac:picMkLst>
            <pc:docMk/>
            <pc:sldMk cId="979125899" sldId="264"/>
            <ac:picMk id="5" creationId="{1071DD38-2EBD-B545-924E-A72704793D6F}"/>
          </ac:picMkLst>
        </pc:picChg>
        <pc:picChg chg="add del">
          <ac:chgData name="Paul G Fremeau" userId="fae296dc-b77d-4af7-81cd-a1e7f152d781" providerId="ADAL" clId="{F7E1BF09-0628-0C46-BE35-A5C1C3DDFEBB}" dt="2018-05-09T14:41:17.214" v="152" actId="26606"/>
          <ac:picMkLst>
            <pc:docMk/>
            <pc:sldMk cId="979125899" sldId="264"/>
            <ac:picMk id="12" creationId="{137465C4-4FD6-41C0-9B8F-23FDEF424475}"/>
          </ac:picMkLst>
        </pc:picChg>
        <pc:picChg chg="add">
          <ac:chgData name="Paul G Fremeau" userId="fae296dc-b77d-4af7-81cd-a1e7f152d781" providerId="ADAL" clId="{F7E1BF09-0628-0C46-BE35-A5C1C3DDFEBB}" dt="2018-05-09T14:41:17.214" v="152" actId="26606"/>
          <ac:picMkLst>
            <pc:docMk/>
            <pc:sldMk cId="979125899" sldId="264"/>
            <ac:picMk id="21" creationId="{4EC584A2-4215-4DB8-AE1F-E3768D77E8DE}"/>
          </ac:picMkLst>
        </pc:picChg>
      </pc:sldChg>
      <pc:sldChg chg="addSp delSp modSp add mod setBg setClrOvrMap">
        <pc:chgData name="Paul G Fremeau" userId="fae296dc-b77d-4af7-81cd-a1e7f152d781" providerId="ADAL" clId="{F7E1BF09-0628-0C46-BE35-A5C1C3DDFEBB}" dt="2018-05-09T14:41:09.347" v="151" actId="26606"/>
        <pc:sldMkLst>
          <pc:docMk/>
          <pc:sldMk cId="978640493" sldId="265"/>
        </pc:sldMkLst>
        <pc:spChg chg="mod">
          <ac:chgData name="Paul G Fremeau" userId="fae296dc-b77d-4af7-81cd-a1e7f152d781" providerId="ADAL" clId="{F7E1BF09-0628-0C46-BE35-A5C1C3DDFEBB}" dt="2018-05-09T14:41:09.347" v="151" actId="26606"/>
          <ac:spMkLst>
            <pc:docMk/>
            <pc:sldMk cId="978640493" sldId="265"/>
            <ac:spMk id="2" creationId="{94AA5269-A323-104D-B51F-0C6D0CA2DD37}"/>
          </ac:spMkLst>
        </pc:spChg>
        <pc:spChg chg="mod">
          <ac:chgData name="Paul G Fremeau" userId="fae296dc-b77d-4af7-81cd-a1e7f152d781" providerId="ADAL" clId="{F7E1BF09-0628-0C46-BE35-A5C1C3DDFEBB}" dt="2018-05-09T14:41:09.347" v="151" actId="26606"/>
          <ac:spMkLst>
            <pc:docMk/>
            <pc:sldMk cId="978640493" sldId="265"/>
            <ac:spMk id="3" creationId="{384F0599-E3D2-3440-8F16-0A8DD28C5363}"/>
          </ac:spMkLst>
        </pc:spChg>
        <pc:spChg chg="add del">
          <ac:chgData name="Paul G Fremeau" userId="fae296dc-b77d-4af7-81cd-a1e7f152d781" providerId="ADAL" clId="{F7E1BF09-0628-0C46-BE35-A5C1C3DDFEBB}" dt="2018-05-09T14:41:09.306" v="150" actId="26606"/>
          <ac:spMkLst>
            <pc:docMk/>
            <pc:sldMk cId="978640493" sldId="265"/>
            <ac:spMk id="10" creationId="{AC6EBE12-9B3E-43CB-B552-2C7A13853712}"/>
          </ac:spMkLst>
        </pc:spChg>
        <pc:spChg chg="add del">
          <ac:chgData name="Paul G Fremeau" userId="fae296dc-b77d-4af7-81cd-a1e7f152d781" providerId="ADAL" clId="{F7E1BF09-0628-0C46-BE35-A5C1C3DDFEBB}" dt="2018-05-09T14:41:09.306" v="150" actId="26606"/>
          <ac:spMkLst>
            <pc:docMk/>
            <pc:sldMk cId="978640493" sldId="265"/>
            <ac:spMk id="14" creationId="{AF2529C0-FA6B-474D-B1E5-73BA7011F599}"/>
          </ac:spMkLst>
        </pc:spChg>
        <pc:spChg chg="add">
          <ac:chgData name="Paul G Fremeau" userId="fae296dc-b77d-4af7-81cd-a1e7f152d781" providerId="ADAL" clId="{F7E1BF09-0628-0C46-BE35-A5C1C3DDFEBB}" dt="2018-05-09T14:41:09.347" v="151" actId="26606"/>
          <ac:spMkLst>
            <pc:docMk/>
            <pc:sldMk cId="978640493" sldId="265"/>
            <ac:spMk id="16" creationId="{CD94F7C0-1344-4B3C-AFCB-E7F006BB5348}"/>
          </ac:spMkLst>
        </pc:spChg>
        <pc:graphicFrameChg chg="add">
          <ac:chgData name="Paul G Fremeau" userId="fae296dc-b77d-4af7-81cd-a1e7f152d781" providerId="ADAL" clId="{F7E1BF09-0628-0C46-BE35-A5C1C3DDFEBB}" dt="2018-05-09T14:40:48.864" v="146" actId="26606"/>
          <ac:graphicFrameMkLst>
            <pc:docMk/>
            <pc:sldMk cId="978640493" sldId="265"/>
            <ac:graphicFrameMk id="4" creationId="{F548DAA2-1D8D-0542-89AC-E566735BAE90}"/>
          </ac:graphicFrameMkLst>
        </pc:graphicFrameChg>
        <pc:picChg chg="add mod ord">
          <ac:chgData name="Paul G Fremeau" userId="fae296dc-b77d-4af7-81cd-a1e7f152d781" providerId="ADAL" clId="{F7E1BF09-0628-0C46-BE35-A5C1C3DDFEBB}" dt="2018-05-09T14:41:09.347" v="151" actId="26606"/>
          <ac:picMkLst>
            <pc:docMk/>
            <pc:sldMk cId="978640493" sldId="265"/>
            <ac:picMk id="5" creationId="{FA16D7F3-D8A8-2D43-8102-7CDA1413DC20}"/>
          </ac:picMkLst>
        </pc:picChg>
        <pc:picChg chg="add del">
          <ac:chgData name="Paul G Fremeau" userId="fae296dc-b77d-4af7-81cd-a1e7f152d781" providerId="ADAL" clId="{F7E1BF09-0628-0C46-BE35-A5C1C3DDFEBB}" dt="2018-05-09T14:41:09.306" v="150" actId="26606"/>
          <ac:picMkLst>
            <pc:docMk/>
            <pc:sldMk cId="978640493" sldId="265"/>
            <ac:picMk id="12" creationId="{137465C4-4FD6-41C0-9B8F-23FDEF424475}"/>
          </ac:picMkLst>
        </pc:picChg>
        <pc:picChg chg="add">
          <ac:chgData name="Paul G Fremeau" userId="fae296dc-b77d-4af7-81cd-a1e7f152d781" providerId="ADAL" clId="{F7E1BF09-0628-0C46-BE35-A5C1C3DDFEBB}" dt="2018-05-09T14:41:09.347" v="151" actId="26606"/>
          <ac:picMkLst>
            <pc:docMk/>
            <pc:sldMk cId="978640493" sldId="265"/>
            <ac:picMk id="17" creationId="{4EC584A2-4215-4DB8-AE1F-E3768D77E8DE}"/>
          </ac:picMkLst>
        </pc:picChg>
      </pc:sldChg>
      <pc:sldChg chg="addSp modSp add mod setBg">
        <pc:chgData name="Paul G Fremeau" userId="fae296dc-b77d-4af7-81cd-a1e7f152d781" providerId="ADAL" clId="{F7E1BF09-0628-0C46-BE35-A5C1C3DDFEBB}" dt="2018-05-09T14:46:53.090" v="159" actId="26606"/>
        <pc:sldMkLst>
          <pc:docMk/>
          <pc:sldMk cId="1832616577" sldId="266"/>
        </pc:sldMkLst>
        <pc:spChg chg="mod">
          <ac:chgData name="Paul G Fremeau" userId="fae296dc-b77d-4af7-81cd-a1e7f152d781" providerId="ADAL" clId="{F7E1BF09-0628-0C46-BE35-A5C1C3DDFEBB}" dt="2018-05-09T14:46:53.090" v="159" actId="26606"/>
          <ac:spMkLst>
            <pc:docMk/>
            <pc:sldMk cId="1832616577" sldId="266"/>
            <ac:spMk id="2" creationId="{649C7D85-2DD0-D04B-AC17-7A18CB37085C}"/>
          </ac:spMkLst>
        </pc:spChg>
        <pc:spChg chg="mod">
          <ac:chgData name="Paul G Fremeau" userId="fae296dc-b77d-4af7-81cd-a1e7f152d781" providerId="ADAL" clId="{F7E1BF09-0628-0C46-BE35-A5C1C3DDFEBB}" dt="2018-05-09T14:46:53.090" v="159" actId="26606"/>
          <ac:spMkLst>
            <pc:docMk/>
            <pc:sldMk cId="1832616577" sldId="266"/>
            <ac:spMk id="3" creationId="{973B26DD-689A-9142-8B1E-548610B09B43}"/>
          </ac:spMkLst>
        </pc:spChg>
        <pc:spChg chg="add">
          <ac:chgData name="Paul G Fremeau" userId="fae296dc-b77d-4af7-81cd-a1e7f152d781" providerId="ADAL" clId="{F7E1BF09-0628-0C46-BE35-A5C1C3DDFEBB}" dt="2018-05-09T14:46:53.090" v="159" actId="26606"/>
          <ac:spMkLst>
            <pc:docMk/>
            <pc:sldMk cId="1832616577" sldId="266"/>
            <ac:spMk id="10" creationId="{CD94F7C0-1344-4B3C-AFCB-E7F006BB5348}"/>
          </ac:spMkLst>
        </pc:spChg>
        <pc:graphicFrameChg chg="add">
          <ac:chgData name="Paul G Fremeau" userId="fae296dc-b77d-4af7-81cd-a1e7f152d781" providerId="ADAL" clId="{F7E1BF09-0628-0C46-BE35-A5C1C3DDFEBB}" dt="2018-05-09T14:46:39.449" v="156" actId="26606"/>
          <ac:graphicFrameMkLst>
            <pc:docMk/>
            <pc:sldMk cId="1832616577" sldId="266"/>
            <ac:graphicFrameMk id="4" creationId="{E7A8F9EE-5D57-4F4B-9AAB-E01557DE65A6}"/>
          </ac:graphicFrameMkLst>
        </pc:graphicFrameChg>
        <pc:picChg chg="add mod ord">
          <ac:chgData name="Paul G Fremeau" userId="fae296dc-b77d-4af7-81cd-a1e7f152d781" providerId="ADAL" clId="{F7E1BF09-0628-0C46-BE35-A5C1C3DDFEBB}" dt="2018-05-09T14:46:53.090" v="159" actId="26606"/>
          <ac:picMkLst>
            <pc:docMk/>
            <pc:sldMk cId="1832616577" sldId="266"/>
            <ac:picMk id="5" creationId="{B0EB6CD9-BD1C-D242-A9E4-C2CDA1BBE57A}"/>
          </ac:picMkLst>
        </pc:picChg>
        <pc:picChg chg="add">
          <ac:chgData name="Paul G Fremeau" userId="fae296dc-b77d-4af7-81cd-a1e7f152d781" providerId="ADAL" clId="{F7E1BF09-0628-0C46-BE35-A5C1C3DDFEBB}" dt="2018-05-09T14:46:53.090" v="159" actId="26606"/>
          <ac:picMkLst>
            <pc:docMk/>
            <pc:sldMk cId="1832616577" sldId="266"/>
            <ac:picMk id="12" creationId="{4EC584A2-4215-4DB8-AE1F-E3768D77E8DE}"/>
          </ac:picMkLst>
        </pc:picChg>
      </pc:sldChg>
      <pc:sldChg chg="addSp modSp add mod setBg">
        <pc:chgData name="Paul G Fremeau" userId="fae296dc-b77d-4af7-81cd-a1e7f152d781" providerId="ADAL" clId="{F7E1BF09-0628-0C46-BE35-A5C1C3DDFEBB}" dt="2018-05-09T14:52:30.288" v="166" actId="26606"/>
        <pc:sldMkLst>
          <pc:docMk/>
          <pc:sldMk cId="265431042" sldId="267"/>
        </pc:sldMkLst>
        <pc:spChg chg="mod">
          <ac:chgData name="Paul G Fremeau" userId="fae296dc-b77d-4af7-81cd-a1e7f152d781" providerId="ADAL" clId="{F7E1BF09-0628-0C46-BE35-A5C1C3DDFEBB}" dt="2018-05-09T14:52:30.288" v="166" actId="26606"/>
          <ac:spMkLst>
            <pc:docMk/>
            <pc:sldMk cId="265431042" sldId="267"/>
            <ac:spMk id="2" creationId="{775B98F3-847F-014E-845C-E8131BC708C5}"/>
          </ac:spMkLst>
        </pc:spChg>
        <pc:spChg chg="mod">
          <ac:chgData name="Paul G Fremeau" userId="fae296dc-b77d-4af7-81cd-a1e7f152d781" providerId="ADAL" clId="{F7E1BF09-0628-0C46-BE35-A5C1C3DDFEBB}" dt="2018-05-09T14:52:30.288" v="166" actId="26606"/>
          <ac:spMkLst>
            <pc:docMk/>
            <pc:sldMk cId="265431042" sldId="267"/>
            <ac:spMk id="3" creationId="{B7D0F3BB-1759-354B-AEDF-58B6FD07EB4B}"/>
          </ac:spMkLst>
        </pc:spChg>
        <pc:spChg chg="add">
          <ac:chgData name="Paul G Fremeau" userId="fae296dc-b77d-4af7-81cd-a1e7f152d781" providerId="ADAL" clId="{F7E1BF09-0628-0C46-BE35-A5C1C3DDFEBB}" dt="2018-05-09T14:52:30.288" v="166" actId="26606"/>
          <ac:spMkLst>
            <pc:docMk/>
            <pc:sldMk cId="265431042" sldId="267"/>
            <ac:spMk id="10" creationId="{CD94F7C0-1344-4B3C-AFCB-E7F006BB5348}"/>
          </ac:spMkLst>
        </pc:spChg>
        <pc:graphicFrameChg chg="add">
          <ac:chgData name="Paul G Fremeau" userId="fae296dc-b77d-4af7-81cd-a1e7f152d781" providerId="ADAL" clId="{F7E1BF09-0628-0C46-BE35-A5C1C3DDFEBB}" dt="2018-05-09T14:52:21.849" v="163" actId="26606"/>
          <ac:graphicFrameMkLst>
            <pc:docMk/>
            <pc:sldMk cId="265431042" sldId="267"/>
            <ac:graphicFrameMk id="4" creationId="{B92423CB-1E64-094A-A628-C8DADEEB08BC}"/>
          </ac:graphicFrameMkLst>
        </pc:graphicFrameChg>
        <pc:picChg chg="add mod ord">
          <ac:chgData name="Paul G Fremeau" userId="fae296dc-b77d-4af7-81cd-a1e7f152d781" providerId="ADAL" clId="{F7E1BF09-0628-0C46-BE35-A5C1C3DDFEBB}" dt="2018-05-09T14:52:30.288" v="166" actId="26606"/>
          <ac:picMkLst>
            <pc:docMk/>
            <pc:sldMk cId="265431042" sldId="267"/>
            <ac:picMk id="5" creationId="{3C6EEF59-27D4-5F4C-AA5A-0F195892253D}"/>
          </ac:picMkLst>
        </pc:picChg>
        <pc:picChg chg="add">
          <ac:chgData name="Paul G Fremeau" userId="fae296dc-b77d-4af7-81cd-a1e7f152d781" providerId="ADAL" clId="{F7E1BF09-0628-0C46-BE35-A5C1C3DDFEBB}" dt="2018-05-09T14:52:30.288" v="166" actId="26606"/>
          <ac:picMkLst>
            <pc:docMk/>
            <pc:sldMk cId="265431042" sldId="267"/>
            <ac:picMk id="12" creationId="{4EC584A2-4215-4DB8-AE1F-E3768D77E8DE}"/>
          </ac:picMkLst>
        </pc:picChg>
      </pc:sldChg>
      <pc:sldChg chg="addSp modSp add mod setBg">
        <pc:chgData name="Paul G Fremeau" userId="fae296dc-b77d-4af7-81cd-a1e7f152d781" providerId="ADAL" clId="{F7E1BF09-0628-0C46-BE35-A5C1C3DDFEBB}" dt="2018-05-09T14:54:54.426" v="173" actId="26606"/>
        <pc:sldMkLst>
          <pc:docMk/>
          <pc:sldMk cId="3184621505" sldId="268"/>
        </pc:sldMkLst>
        <pc:spChg chg="mod">
          <ac:chgData name="Paul G Fremeau" userId="fae296dc-b77d-4af7-81cd-a1e7f152d781" providerId="ADAL" clId="{F7E1BF09-0628-0C46-BE35-A5C1C3DDFEBB}" dt="2018-05-09T14:54:54.426" v="173" actId="26606"/>
          <ac:spMkLst>
            <pc:docMk/>
            <pc:sldMk cId="3184621505" sldId="268"/>
            <ac:spMk id="2" creationId="{E0F2485B-4A12-4245-85B2-4D550B04712A}"/>
          </ac:spMkLst>
        </pc:spChg>
        <pc:spChg chg="mod">
          <ac:chgData name="Paul G Fremeau" userId="fae296dc-b77d-4af7-81cd-a1e7f152d781" providerId="ADAL" clId="{F7E1BF09-0628-0C46-BE35-A5C1C3DDFEBB}" dt="2018-05-09T14:54:54.426" v="173" actId="26606"/>
          <ac:spMkLst>
            <pc:docMk/>
            <pc:sldMk cId="3184621505" sldId="268"/>
            <ac:spMk id="3" creationId="{0751541A-9A00-3744-A129-4A967FB74542}"/>
          </ac:spMkLst>
        </pc:spChg>
        <pc:spChg chg="add">
          <ac:chgData name="Paul G Fremeau" userId="fae296dc-b77d-4af7-81cd-a1e7f152d781" providerId="ADAL" clId="{F7E1BF09-0628-0C46-BE35-A5C1C3DDFEBB}" dt="2018-05-09T14:54:54.426" v="173" actId="26606"/>
          <ac:spMkLst>
            <pc:docMk/>
            <pc:sldMk cId="3184621505" sldId="268"/>
            <ac:spMk id="10" creationId="{CD94F7C0-1344-4B3C-AFCB-E7F006BB5348}"/>
          </ac:spMkLst>
        </pc:spChg>
        <pc:graphicFrameChg chg="add">
          <ac:chgData name="Paul G Fremeau" userId="fae296dc-b77d-4af7-81cd-a1e7f152d781" providerId="ADAL" clId="{F7E1BF09-0628-0C46-BE35-A5C1C3DDFEBB}" dt="2018-05-09T14:54:46.888" v="170" actId="26606"/>
          <ac:graphicFrameMkLst>
            <pc:docMk/>
            <pc:sldMk cId="3184621505" sldId="268"/>
            <ac:graphicFrameMk id="4" creationId="{F5A18D03-81F5-2A4E-9094-494B1D8A3DCE}"/>
          </ac:graphicFrameMkLst>
        </pc:graphicFrameChg>
        <pc:picChg chg="add mod ord">
          <ac:chgData name="Paul G Fremeau" userId="fae296dc-b77d-4af7-81cd-a1e7f152d781" providerId="ADAL" clId="{F7E1BF09-0628-0C46-BE35-A5C1C3DDFEBB}" dt="2018-05-09T14:54:54.426" v="173" actId="26606"/>
          <ac:picMkLst>
            <pc:docMk/>
            <pc:sldMk cId="3184621505" sldId="268"/>
            <ac:picMk id="5" creationId="{4F15F11F-1D22-AA45-A466-FA79BD06E275}"/>
          </ac:picMkLst>
        </pc:picChg>
        <pc:picChg chg="add">
          <ac:chgData name="Paul G Fremeau" userId="fae296dc-b77d-4af7-81cd-a1e7f152d781" providerId="ADAL" clId="{F7E1BF09-0628-0C46-BE35-A5C1C3DDFEBB}" dt="2018-05-09T14:54:54.426" v="173" actId="26606"/>
          <ac:picMkLst>
            <pc:docMk/>
            <pc:sldMk cId="3184621505" sldId="268"/>
            <ac:picMk id="12" creationId="{4EC584A2-4215-4DB8-AE1F-E3768D77E8DE}"/>
          </ac:picMkLst>
        </pc:picChg>
      </pc:sldChg>
      <pc:sldChg chg="addSp modSp add mod setBg">
        <pc:chgData name="Paul G Fremeau" userId="fae296dc-b77d-4af7-81cd-a1e7f152d781" providerId="ADAL" clId="{F7E1BF09-0628-0C46-BE35-A5C1C3DDFEBB}" dt="2018-05-09T14:57:40.629" v="180" actId="26606"/>
        <pc:sldMkLst>
          <pc:docMk/>
          <pc:sldMk cId="1888276452" sldId="269"/>
        </pc:sldMkLst>
        <pc:spChg chg="mod">
          <ac:chgData name="Paul G Fremeau" userId="fae296dc-b77d-4af7-81cd-a1e7f152d781" providerId="ADAL" clId="{F7E1BF09-0628-0C46-BE35-A5C1C3DDFEBB}" dt="2018-05-09T14:57:40.629" v="180" actId="26606"/>
          <ac:spMkLst>
            <pc:docMk/>
            <pc:sldMk cId="1888276452" sldId="269"/>
            <ac:spMk id="2" creationId="{5BF74709-8187-5E4E-8985-E5E722B53037}"/>
          </ac:spMkLst>
        </pc:spChg>
        <pc:spChg chg="mod">
          <ac:chgData name="Paul G Fremeau" userId="fae296dc-b77d-4af7-81cd-a1e7f152d781" providerId="ADAL" clId="{F7E1BF09-0628-0C46-BE35-A5C1C3DDFEBB}" dt="2018-05-09T14:57:40.629" v="180" actId="26606"/>
          <ac:spMkLst>
            <pc:docMk/>
            <pc:sldMk cId="1888276452" sldId="269"/>
            <ac:spMk id="3" creationId="{D9F8D1C9-970D-A44F-B3D4-E533ED115EAA}"/>
          </ac:spMkLst>
        </pc:spChg>
        <pc:spChg chg="add">
          <ac:chgData name="Paul G Fremeau" userId="fae296dc-b77d-4af7-81cd-a1e7f152d781" providerId="ADAL" clId="{F7E1BF09-0628-0C46-BE35-A5C1C3DDFEBB}" dt="2018-05-09T14:57:40.629" v="180" actId="26606"/>
          <ac:spMkLst>
            <pc:docMk/>
            <pc:sldMk cId="1888276452" sldId="269"/>
            <ac:spMk id="10" creationId="{CD94F7C0-1344-4B3C-AFCB-E7F006BB5348}"/>
          </ac:spMkLst>
        </pc:spChg>
        <pc:graphicFrameChg chg="add">
          <ac:chgData name="Paul G Fremeau" userId="fae296dc-b77d-4af7-81cd-a1e7f152d781" providerId="ADAL" clId="{F7E1BF09-0628-0C46-BE35-A5C1C3DDFEBB}" dt="2018-05-09T14:57:31.612" v="177" actId="26606"/>
          <ac:graphicFrameMkLst>
            <pc:docMk/>
            <pc:sldMk cId="1888276452" sldId="269"/>
            <ac:graphicFrameMk id="4" creationId="{F30E278D-4144-0B49-9CA2-1D3B0DEDC1A7}"/>
          </ac:graphicFrameMkLst>
        </pc:graphicFrameChg>
        <pc:picChg chg="add mod ord">
          <ac:chgData name="Paul G Fremeau" userId="fae296dc-b77d-4af7-81cd-a1e7f152d781" providerId="ADAL" clId="{F7E1BF09-0628-0C46-BE35-A5C1C3DDFEBB}" dt="2018-05-09T14:57:40.629" v="180" actId="26606"/>
          <ac:picMkLst>
            <pc:docMk/>
            <pc:sldMk cId="1888276452" sldId="269"/>
            <ac:picMk id="5" creationId="{6E341472-F02A-D541-A2F9-95FE4DC3DCBC}"/>
          </ac:picMkLst>
        </pc:picChg>
        <pc:picChg chg="add">
          <ac:chgData name="Paul G Fremeau" userId="fae296dc-b77d-4af7-81cd-a1e7f152d781" providerId="ADAL" clId="{F7E1BF09-0628-0C46-BE35-A5C1C3DDFEBB}" dt="2018-05-09T14:57:40.629" v="180" actId="26606"/>
          <ac:picMkLst>
            <pc:docMk/>
            <pc:sldMk cId="1888276452" sldId="269"/>
            <ac:picMk id="12" creationId="{4EC584A2-4215-4DB8-AE1F-E3768D77E8DE}"/>
          </ac:picMkLst>
        </pc:picChg>
      </pc:sldChg>
      <pc:sldChg chg="addSp delSp modSp add mod setBg">
        <pc:chgData name="Paul G Fremeau" userId="fae296dc-b77d-4af7-81cd-a1e7f152d781" providerId="ADAL" clId="{F7E1BF09-0628-0C46-BE35-A5C1C3DDFEBB}" dt="2018-05-09T15:07:23.727" v="194" actId="26606"/>
        <pc:sldMkLst>
          <pc:docMk/>
          <pc:sldMk cId="2842816775" sldId="270"/>
        </pc:sldMkLst>
        <pc:spChg chg="mod">
          <ac:chgData name="Paul G Fremeau" userId="fae296dc-b77d-4af7-81cd-a1e7f152d781" providerId="ADAL" clId="{F7E1BF09-0628-0C46-BE35-A5C1C3DDFEBB}" dt="2018-05-09T15:07:23.727" v="194" actId="26606"/>
          <ac:spMkLst>
            <pc:docMk/>
            <pc:sldMk cId="2842816775" sldId="270"/>
            <ac:spMk id="2" creationId="{3847772A-521E-864D-BB34-E2EECCACBBC3}"/>
          </ac:spMkLst>
        </pc:spChg>
        <pc:spChg chg="add del mod">
          <ac:chgData name="Paul G Fremeau" userId="fae296dc-b77d-4af7-81cd-a1e7f152d781" providerId="ADAL" clId="{F7E1BF09-0628-0C46-BE35-A5C1C3DDFEBB}" dt="2018-05-09T15:07:23.727" v="194" actId="26606"/>
          <ac:spMkLst>
            <pc:docMk/>
            <pc:sldMk cId="2842816775" sldId="270"/>
            <ac:spMk id="3" creationId="{98C80DDF-E52C-384A-B7AC-C4272890F4D5}"/>
          </ac:spMkLst>
        </pc:spChg>
        <pc:spChg chg="add">
          <ac:chgData name="Paul G Fremeau" userId="fae296dc-b77d-4af7-81cd-a1e7f152d781" providerId="ADAL" clId="{F7E1BF09-0628-0C46-BE35-A5C1C3DDFEBB}" dt="2018-05-09T15:07:23.727" v="194" actId="26606"/>
          <ac:spMkLst>
            <pc:docMk/>
            <pc:sldMk cId="2842816775" sldId="270"/>
            <ac:spMk id="9" creationId="{CD94F7C0-1344-4B3C-AFCB-E7F006BB5348}"/>
          </ac:spMkLst>
        </pc:spChg>
        <pc:spChg chg="add del">
          <ac:chgData name="Paul G Fremeau" userId="fae296dc-b77d-4af7-81cd-a1e7f152d781" providerId="ADAL" clId="{F7E1BF09-0628-0C46-BE35-A5C1C3DDFEBB}" dt="2018-05-09T15:06:53.163" v="187" actId="26606"/>
          <ac:spMkLst>
            <pc:docMk/>
            <pc:sldMk cId="2842816775" sldId="270"/>
            <ac:spMk id="10" creationId="{30BD2399-7475-404C-BAC9-E55E1676926A}"/>
          </ac:spMkLst>
        </pc:spChg>
        <pc:graphicFrameChg chg="add del">
          <ac:chgData name="Paul G Fremeau" userId="fae296dc-b77d-4af7-81cd-a1e7f152d781" providerId="ADAL" clId="{F7E1BF09-0628-0C46-BE35-A5C1C3DDFEBB}" dt="2018-05-09T15:06:53.163" v="187" actId="26606"/>
          <ac:graphicFrameMkLst>
            <pc:docMk/>
            <pc:sldMk cId="2842816775" sldId="270"/>
            <ac:graphicFrameMk id="4" creationId="{2978534F-6700-2D45-BD05-F39120D75E5E}"/>
          </ac:graphicFrameMkLst>
        </pc:graphicFrameChg>
        <pc:graphicFrameChg chg="add del">
          <ac:chgData name="Paul G Fremeau" userId="fae296dc-b77d-4af7-81cd-a1e7f152d781" providerId="ADAL" clId="{F7E1BF09-0628-0C46-BE35-A5C1C3DDFEBB}" dt="2018-05-09T15:06:53.163" v="187" actId="26606"/>
          <ac:graphicFrameMkLst>
            <pc:docMk/>
            <pc:sldMk cId="2842816775" sldId="270"/>
            <ac:graphicFrameMk id="7" creationId="{2978534F-6700-2D45-BD05-F39120D75E5E}"/>
          </ac:graphicFrameMkLst>
        </pc:graphicFrameChg>
        <pc:graphicFrameChg chg="add mod">
          <ac:chgData name="Paul G Fremeau" userId="fae296dc-b77d-4af7-81cd-a1e7f152d781" providerId="ADAL" clId="{F7E1BF09-0628-0C46-BE35-A5C1C3DDFEBB}" dt="2018-05-09T15:07:04.764" v="191" actId="26606"/>
          <ac:graphicFrameMkLst>
            <pc:docMk/>
            <pc:sldMk cId="2842816775" sldId="270"/>
            <ac:graphicFrameMk id="8" creationId="{2978534F-6700-2D45-BD05-F39120D75E5E}"/>
          </ac:graphicFrameMkLst>
        </pc:graphicFrameChg>
        <pc:picChg chg="add mod ord">
          <ac:chgData name="Paul G Fremeau" userId="fae296dc-b77d-4af7-81cd-a1e7f152d781" providerId="ADAL" clId="{F7E1BF09-0628-0C46-BE35-A5C1C3DDFEBB}" dt="2018-05-09T15:07:23.727" v="194" actId="26606"/>
          <ac:picMkLst>
            <pc:docMk/>
            <pc:sldMk cId="2842816775" sldId="270"/>
            <ac:picMk id="5" creationId="{410B22B6-1FCE-3940-9B6C-BE75410FA1FA}"/>
          </ac:picMkLst>
        </pc:picChg>
        <pc:picChg chg="add">
          <ac:chgData name="Paul G Fremeau" userId="fae296dc-b77d-4af7-81cd-a1e7f152d781" providerId="ADAL" clId="{F7E1BF09-0628-0C46-BE35-A5C1C3DDFEBB}" dt="2018-05-09T15:07:23.727" v="194" actId="26606"/>
          <ac:picMkLst>
            <pc:docMk/>
            <pc:sldMk cId="2842816775" sldId="270"/>
            <ac:picMk id="11" creationId="{4EC584A2-4215-4DB8-AE1F-E3768D77E8DE}"/>
          </ac:picMkLst>
        </pc:picChg>
        <pc:picChg chg="add del">
          <ac:chgData name="Paul G Fremeau" userId="fae296dc-b77d-4af7-81cd-a1e7f152d781" providerId="ADAL" clId="{F7E1BF09-0628-0C46-BE35-A5C1C3DDFEBB}" dt="2018-05-09T15:06:53.163" v="187" actId="26606"/>
          <ac:picMkLst>
            <pc:docMk/>
            <pc:sldMk cId="2842816775" sldId="270"/>
            <ac:picMk id="12" creationId="{0D748104-6E76-4AD9-9940-82154F97E7C1}"/>
          </ac:picMkLst>
        </pc:picChg>
      </pc:sldChg>
      <pc:sldChg chg="addSp modSp add mod setBg">
        <pc:chgData name="Paul G Fremeau" userId="fae296dc-b77d-4af7-81cd-a1e7f152d781" providerId="ADAL" clId="{F7E1BF09-0628-0C46-BE35-A5C1C3DDFEBB}" dt="2018-05-09T15:12:17.926" v="201" actId="26606"/>
        <pc:sldMkLst>
          <pc:docMk/>
          <pc:sldMk cId="1683685415" sldId="271"/>
        </pc:sldMkLst>
        <pc:spChg chg="mod">
          <ac:chgData name="Paul G Fremeau" userId="fae296dc-b77d-4af7-81cd-a1e7f152d781" providerId="ADAL" clId="{F7E1BF09-0628-0C46-BE35-A5C1C3DDFEBB}" dt="2018-05-09T15:12:17.926" v="201" actId="26606"/>
          <ac:spMkLst>
            <pc:docMk/>
            <pc:sldMk cId="1683685415" sldId="271"/>
            <ac:spMk id="2" creationId="{F4BDA41D-DD82-9748-811B-705162609B8B}"/>
          </ac:spMkLst>
        </pc:spChg>
        <pc:spChg chg="mod">
          <ac:chgData name="Paul G Fremeau" userId="fae296dc-b77d-4af7-81cd-a1e7f152d781" providerId="ADAL" clId="{F7E1BF09-0628-0C46-BE35-A5C1C3DDFEBB}" dt="2018-05-09T15:12:17.926" v="201" actId="26606"/>
          <ac:spMkLst>
            <pc:docMk/>
            <pc:sldMk cId="1683685415" sldId="271"/>
            <ac:spMk id="3" creationId="{A418DF59-AF92-5741-86D8-C4E0C0C42629}"/>
          </ac:spMkLst>
        </pc:spChg>
        <pc:spChg chg="add">
          <ac:chgData name="Paul G Fremeau" userId="fae296dc-b77d-4af7-81cd-a1e7f152d781" providerId="ADAL" clId="{F7E1BF09-0628-0C46-BE35-A5C1C3DDFEBB}" dt="2018-05-09T15:12:17.926" v="201" actId="26606"/>
          <ac:spMkLst>
            <pc:docMk/>
            <pc:sldMk cId="1683685415" sldId="271"/>
            <ac:spMk id="10" creationId="{CD94F7C0-1344-4B3C-AFCB-E7F006BB5348}"/>
          </ac:spMkLst>
        </pc:spChg>
        <pc:graphicFrameChg chg="add">
          <ac:chgData name="Paul G Fremeau" userId="fae296dc-b77d-4af7-81cd-a1e7f152d781" providerId="ADAL" clId="{F7E1BF09-0628-0C46-BE35-A5C1C3DDFEBB}" dt="2018-05-09T15:12:10.188" v="198" actId="26606"/>
          <ac:graphicFrameMkLst>
            <pc:docMk/>
            <pc:sldMk cId="1683685415" sldId="271"/>
            <ac:graphicFrameMk id="4" creationId="{A1C6B277-74F0-6648-81C6-109BEA7BC63F}"/>
          </ac:graphicFrameMkLst>
        </pc:graphicFrameChg>
        <pc:picChg chg="add mod ord">
          <ac:chgData name="Paul G Fremeau" userId="fae296dc-b77d-4af7-81cd-a1e7f152d781" providerId="ADAL" clId="{F7E1BF09-0628-0C46-BE35-A5C1C3DDFEBB}" dt="2018-05-09T15:12:17.926" v="201" actId="26606"/>
          <ac:picMkLst>
            <pc:docMk/>
            <pc:sldMk cId="1683685415" sldId="271"/>
            <ac:picMk id="5" creationId="{9BC85F77-B8BC-1049-8C5A-9955E16FDE93}"/>
          </ac:picMkLst>
        </pc:picChg>
        <pc:picChg chg="add">
          <ac:chgData name="Paul G Fremeau" userId="fae296dc-b77d-4af7-81cd-a1e7f152d781" providerId="ADAL" clId="{F7E1BF09-0628-0C46-BE35-A5C1C3DDFEBB}" dt="2018-05-09T15:12:17.926" v="201" actId="26606"/>
          <ac:picMkLst>
            <pc:docMk/>
            <pc:sldMk cId="1683685415" sldId="271"/>
            <ac:picMk id="12" creationId="{4EC584A2-4215-4DB8-AE1F-E3768D77E8DE}"/>
          </ac:picMkLst>
        </pc:picChg>
      </pc:sldChg>
      <pc:sldChg chg="addSp modSp add mod setBg">
        <pc:chgData name="Paul G Fremeau" userId="fae296dc-b77d-4af7-81cd-a1e7f152d781" providerId="ADAL" clId="{F7E1BF09-0628-0C46-BE35-A5C1C3DDFEBB}" dt="2018-05-09T15:15:18.597" v="208" actId="26606"/>
        <pc:sldMkLst>
          <pc:docMk/>
          <pc:sldMk cId="395498914" sldId="272"/>
        </pc:sldMkLst>
        <pc:spChg chg="mod">
          <ac:chgData name="Paul G Fremeau" userId="fae296dc-b77d-4af7-81cd-a1e7f152d781" providerId="ADAL" clId="{F7E1BF09-0628-0C46-BE35-A5C1C3DDFEBB}" dt="2018-05-09T15:15:18.597" v="208" actId="26606"/>
          <ac:spMkLst>
            <pc:docMk/>
            <pc:sldMk cId="395498914" sldId="272"/>
            <ac:spMk id="2" creationId="{77880333-BF13-B140-9D93-07170C52A5ED}"/>
          </ac:spMkLst>
        </pc:spChg>
        <pc:spChg chg="mod">
          <ac:chgData name="Paul G Fremeau" userId="fae296dc-b77d-4af7-81cd-a1e7f152d781" providerId="ADAL" clId="{F7E1BF09-0628-0C46-BE35-A5C1C3DDFEBB}" dt="2018-05-09T15:15:18.597" v="208" actId="26606"/>
          <ac:spMkLst>
            <pc:docMk/>
            <pc:sldMk cId="395498914" sldId="272"/>
            <ac:spMk id="3" creationId="{08EE6B4D-D545-AD48-800B-610F679A3E12}"/>
          </ac:spMkLst>
        </pc:spChg>
        <pc:spChg chg="add">
          <ac:chgData name="Paul G Fremeau" userId="fae296dc-b77d-4af7-81cd-a1e7f152d781" providerId="ADAL" clId="{F7E1BF09-0628-0C46-BE35-A5C1C3DDFEBB}" dt="2018-05-09T15:15:18.597" v="208" actId="26606"/>
          <ac:spMkLst>
            <pc:docMk/>
            <pc:sldMk cId="395498914" sldId="272"/>
            <ac:spMk id="10" creationId="{CD94F7C0-1344-4B3C-AFCB-E7F006BB5348}"/>
          </ac:spMkLst>
        </pc:spChg>
        <pc:graphicFrameChg chg="add">
          <ac:chgData name="Paul G Fremeau" userId="fae296dc-b77d-4af7-81cd-a1e7f152d781" providerId="ADAL" clId="{F7E1BF09-0628-0C46-BE35-A5C1C3DDFEBB}" dt="2018-05-09T15:15:10.953" v="205" actId="26606"/>
          <ac:graphicFrameMkLst>
            <pc:docMk/>
            <pc:sldMk cId="395498914" sldId="272"/>
            <ac:graphicFrameMk id="4" creationId="{3324794F-8902-B540-8119-D89F88628EE8}"/>
          </ac:graphicFrameMkLst>
        </pc:graphicFrameChg>
        <pc:picChg chg="add mod ord">
          <ac:chgData name="Paul G Fremeau" userId="fae296dc-b77d-4af7-81cd-a1e7f152d781" providerId="ADAL" clId="{F7E1BF09-0628-0C46-BE35-A5C1C3DDFEBB}" dt="2018-05-09T15:15:18.597" v="208" actId="26606"/>
          <ac:picMkLst>
            <pc:docMk/>
            <pc:sldMk cId="395498914" sldId="272"/>
            <ac:picMk id="5" creationId="{C57CCF60-1EFC-B243-8003-FCD783C1B7AC}"/>
          </ac:picMkLst>
        </pc:picChg>
        <pc:picChg chg="add">
          <ac:chgData name="Paul G Fremeau" userId="fae296dc-b77d-4af7-81cd-a1e7f152d781" providerId="ADAL" clId="{F7E1BF09-0628-0C46-BE35-A5C1C3DDFEBB}" dt="2018-05-09T15:15:18.597" v="208" actId="26606"/>
          <ac:picMkLst>
            <pc:docMk/>
            <pc:sldMk cId="395498914" sldId="272"/>
            <ac:picMk id="12" creationId="{4EC584A2-4215-4DB8-AE1F-E3768D77E8DE}"/>
          </ac:picMkLst>
        </pc:picChg>
      </pc:sldChg>
      <pc:sldChg chg="addSp modSp add mod setBg">
        <pc:chgData name="Paul G Fremeau" userId="fae296dc-b77d-4af7-81cd-a1e7f152d781" providerId="ADAL" clId="{F7E1BF09-0628-0C46-BE35-A5C1C3DDFEBB}" dt="2018-05-09T15:18:43.004" v="215" actId="26606"/>
        <pc:sldMkLst>
          <pc:docMk/>
          <pc:sldMk cId="1201083952" sldId="273"/>
        </pc:sldMkLst>
        <pc:spChg chg="mod">
          <ac:chgData name="Paul G Fremeau" userId="fae296dc-b77d-4af7-81cd-a1e7f152d781" providerId="ADAL" clId="{F7E1BF09-0628-0C46-BE35-A5C1C3DDFEBB}" dt="2018-05-09T15:18:43.004" v="215" actId="26606"/>
          <ac:spMkLst>
            <pc:docMk/>
            <pc:sldMk cId="1201083952" sldId="273"/>
            <ac:spMk id="2" creationId="{82C93525-701F-6545-9E50-3C87AE747526}"/>
          </ac:spMkLst>
        </pc:spChg>
        <pc:spChg chg="mod">
          <ac:chgData name="Paul G Fremeau" userId="fae296dc-b77d-4af7-81cd-a1e7f152d781" providerId="ADAL" clId="{F7E1BF09-0628-0C46-BE35-A5C1C3DDFEBB}" dt="2018-05-09T15:18:43.004" v="215" actId="26606"/>
          <ac:spMkLst>
            <pc:docMk/>
            <pc:sldMk cId="1201083952" sldId="273"/>
            <ac:spMk id="3" creationId="{BDF15646-7E2C-A840-A2AA-962B7F893219}"/>
          </ac:spMkLst>
        </pc:spChg>
        <pc:spChg chg="add">
          <ac:chgData name="Paul G Fremeau" userId="fae296dc-b77d-4af7-81cd-a1e7f152d781" providerId="ADAL" clId="{F7E1BF09-0628-0C46-BE35-A5C1C3DDFEBB}" dt="2018-05-09T15:18:43.004" v="215" actId="26606"/>
          <ac:spMkLst>
            <pc:docMk/>
            <pc:sldMk cId="1201083952" sldId="273"/>
            <ac:spMk id="10" creationId="{CD94F7C0-1344-4B3C-AFCB-E7F006BB5348}"/>
          </ac:spMkLst>
        </pc:spChg>
        <pc:graphicFrameChg chg="add">
          <ac:chgData name="Paul G Fremeau" userId="fae296dc-b77d-4af7-81cd-a1e7f152d781" providerId="ADAL" clId="{F7E1BF09-0628-0C46-BE35-A5C1C3DDFEBB}" dt="2018-05-09T15:18:36.375" v="212" actId="26606"/>
          <ac:graphicFrameMkLst>
            <pc:docMk/>
            <pc:sldMk cId="1201083952" sldId="273"/>
            <ac:graphicFrameMk id="4" creationId="{AB4A7D76-6F4A-B344-BFFD-073AE28312F8}"/>
          </ac:graphicFrameMkLst>
        </pc:graphicFrameChg>
        <pc:picChg chg="add mod ord">
          <ac:chgData name="Paul G Fremeau" userId="fae296dc-b77d-4af7-81cd-a1e7f152d781" providerId="ADAL" clId="{F7E1BF09-0628-0C46-BE35-A5C1C3DDFEBB}" dt="2018-05-09T15:18:43.004" v="215" actId="26606"/>
          <ac:picMkLst>
            <pc:docMk/>
            <pc:sldMk cId="1201083952" sldId="273"/>
            <ac:picMk id="5" creationId="{4B605F67-CE72-7B48-8C49-FBAAF2EFA59F}"/>
          </ac:picMkLst>
        </pc:picChg>
        <pc:picChg chg="add">
          <ac:chgData name="Paul G Fremeau" userId="fae296dc-b77d-4af7-81cd-a1e7f152d781" providerId="ADAL" clId="{F7E1BF09-0628-0C46-BE35-A5C1C3DDFEBB}" dt="2018-05-09T15:18:43.004" v="215" actId="26606"/>
          <ac:picMkLst>
            <pc:docMk/>
            <pc:sldMk cId="1201083952" sldId="273"/>
            <ac:picMk id="12" creationId="{4EC584A2-4215-4DB8-AE1F-E3768D77E8DE}"/>
          </ac:picMkLst>
        </pc:picChg>
      </pc:sldChg>
      <pc:sldChg chg="addSp modSp add mod setBg">
        <pc:chgData name="Paul G Fremeau" userId="fae296dc-b77d-4af7-81cd-a1e7f152d781" providerId="ADAL" clId="{F7E1BF09-0628-0C46-BE35-A5C1C3DDFEBB}" dt="2018-05-09T15:20:54.383" v="222" actId="26606"/>
        <pc:sldMkLst>
          <pc:docMk/>
          <pc:sldMk cId="1974893679" sldId="274"/>
        </pc:sldMkLst>
        <pc:spChg chg="mod">
          <ac:chgData name="Paul G Fremeau" userId="fae296dc-b77d-4af7-81cd-a1e7f152d781" providerId="ADAL" clId="{F7E1BF09-0628-0C46-BE35-A5C1C3DDFEBB}" dt="2018-05-09T15:20:54.383" v="222" actId="26606"/>
          <ac:spMkLst>
            <pc:docMk/>
            <pc:sldMk cId="1974893679" sldId="274"/>
            <ac:spMk id="2" creationId="{5E2E4F94-4DF4-C847-B161-B5706F58F2AA}"/>
          </ac:spMkLst>
        </pc:spChg>
        <pc:spChg chg="mod">
          <ac:chgData name="Paul G Fremeau" userId="fae296dc-b77d-4af7-81cd-a1e7f152d781" providerId="ADAL" clId="{F7E1BF09-0628-0C46-BE35-A5C1C3DDFEBB}" dt="2018-05-09T15:20:54.383" v="222" actId="26606"/>
          <ac:spMkLst>
            <pc:docMk/>
            <pc:sldMk cId="1974893679" sldId="274"/>
            <ac:spMk id="3" creationId="{D8823151-C3DA-EB49-A4B8-65F0EF7DE23F}"/>
          </ac:spMkLst>
        </pc:spChg>
        <pc:spChg chg="add">
          <ac:chgData name="Paul G Fremeau" userId="fae296dc-b77d-4af7-81cd-a1e7f152d781" providerId="ADAL" clId="{F7E1BF09-0628-0C46-BE35-A5C1C3DDFEBB}" dt="2018-05-09T15:20:54.383" v="222" actId="26606"/>
          <ac:spMkLst>
            <pc:docMk/>
            <pc:sldMk cId="1974893679" sldId="274"/>
            <ac:spMk id="10" creationId="{CD94F7C0-1344-4B3C-AFCB-E7F006BB5348}"/>
          </ac:spMkLst>
        </pc:spChg>
        <pc:graphicFrameChg chg="add">
          <ac:chgData name="Paul G Fremeau" userId="fae296dc-b77d-4af7-81cd-a1e7f152d781" providerId="ADAL" clId="{F7E1BF09-0628-0C46-BE35-A5C1C3DDFEBB}" dt="2018-05-09T15:20:47.332" v="219" actId="26606"/>
          <ac:graphicFrameMkLst>
            <pc:docMk/>
            <pc:sldMk cId="1974893679" sldId="274"/>
            <ac:graphicFrameMk id="4" creationId="{95739543-ED36-E74C-85EB-EBF66EFD305E}"/>
          </ac:graphicFrameMkLst>
        </pc:graphicFrameChg>
        <pc:picChg chg="add mod ord">
          <ac:chgData name="Paul G Fremeau" userId="fae296dc-b77d-4af7-81cd-a1e7f152d781" providerId="ADAL" clId="{F7E1BF09-0628-0C46-BE35-A5C1C3DDFEBB}" dt="2018-05-09T15:20:54.383" v="222" actId="26606"/>
          <ac:picMkLst>
            <pc:docMk/>
            <pc:sldMk cId="1974893679" sldId="274"/>
            <ac:picMk id="5" creationId="{5352445D-369B-964F-B7EE-358DABB68D35}"/>
          </ac:picMkLst>
        </pc:picChg>
        <pc:picChg chg="add">
          <ac:chgData name="Paul G Fremeau" userId="fae296dc-b77d-4af7-81cd-a1e7f152d781" providerId="ADAL" clId="{F7E1BF09-0628-0C46-BE35-A5C1C3DDFEBB}" dt="2018-05-09T15:20:54.383" v="222" actId="26606"/>
          <ac:picMkLst>
            <pc:docMk/>
            <pc:sldMk cId="1974893679" sldId="274"/>
            <ac:picMk id="12" creationId="{4EC584A2-4215-4DB8-AE1F-E3768D77E8DE}"/>
          </ac:picMkLst>
        </pc:picChg>
      </pc:sldChg>
      <pc:sldChg chg="addSp modSp add mod setBg">
        <pc:chgData name="Paul G Fremeau" userId="fae296dc-b77d-4af7-81cd-a1e7f152d781" providerId="ADAL" clId="{F7E1BF09-0628-0C46-BE35-A5C1C3DDFEBB}" dt="2018-05-09T15:23:34.743" v="229" actId="26606"/>
        <pc:sldMkLst>
          <pc:docMk/>
          <pc:sldMk cId="1670531650" sldId="275"/>
        </pc:sldMkLst>
        <pc:spChg chg="mod">
          <ac:chgData name="Paul G Fremeau" userId="fae296dc-b77d-4af7-81cd-a1e7f152d781" providerId="ADAL" clId="{F7E1BF09-0628-0C46-BE35-A5C1C3DDFEBB}" dt="2018-05-09T15:23:34.743" v="229" actId="26606"/>
          <ac:spMkLst>
            <pc:docMk/>
            <pc:sldMk cId="1670531650" sldId="275"/>
            <ac:spMk id="2" creationId="{3C8D0286-7D47-7149-8C80-00CE7046B83D}"/>
          </ac:spMkLst>
        </pc:spChg>
        <pc:spChg chg="mod">
          <ac:chgData name="Paul G Fremeau" userId="fae296dc-b77d-4af7-81cd-a1e7f152d781" providerId="ADAL" clId="{F7E1BF09-0628-0C46-BE35-A5C1C3DDFEBB}" dt="2018-05-09T15:23:34.743" v="229" actId="26606"/>
          <ac:spMkLst>
            <pc:docMk/>
            <pc:sldMk cId="1670531650" sldId="275"/>
            <ac:spMk id="3" creationId="{544E79C8-1CC8-7645-B084-AE078C82218C}"/>
          </ac:spMkLst>
        </pc:spChg>
        <pc:spChg chg="add">
          <ac:chgData name="Paul G Fremeau" userId="fae296dc-b77d-4af7-81cd-a1e7f152d781" providerId="ADAL" clId="{F7E1BF09-0628-0C46-BE35-A5C1C3DDFEBB}" dt="2018-05-09T15:23:34.743" v="229" actId="26606"/>
          <ac:spMkLst>
            <pc:docMk/>
            <pc:sldMk cId="1670531650" sldId="275"/>
            <ac:spMk id="10" creationId="{CD94F7C0-1344-4B3C-AFCB-E7F006BB5348}"/>
          </ac:spMkLst>
        </pc:spChg>
        <pc:graphicFrameChg chg="add">
          <ac:chgData name="Paul G Fremeau" userId="fae296dc-b77d-4af7-81cd-a1e7f152d781" providerId="ADAL" clId="{F7E1BF09-0628-0C46-BE35-A5C1C3DDFEBB}" dt="2018-05-09T15:23:27.619" v="226" actId="26606"/>
          <ac:graphicFrameMkLst>
            <pc:docMk/>
            <pc:sldMk cId="1670531650" sldId="275"/>
            <ac:graphicFrameMk id="4" creationId="{95CA560B-8F7D-C44A-9C1F-5D85AE508643}"/>
          </ac:graphicFrameMkLst>
        </pc:graphicFrameChg>
        <pc:picChg chg="add mod ord">
          <ac:chgData name="Paul G Fremeau" userId="fae296dc-b77d-4af7-81cd-a1e7f152d781" providerId="ADAL" clId="{F7E1BF09-0628-0C46-BE35-A5C1C3DDFEBB}" dt="2018-05-09T15:23:34.743" v="229" actId="26606"/>
          <ac:picMkLst>
            <pc:docMk/>
            <pc:sldMk cId="1670531650" sldId="275"/>
            <ac:picMk id="5" creationId="{992C3745-AE2C-E341-B2C9-F711B8D1D9C6}"/>
          </ac:picMkLst>
        </pc:picChg>
        <pc:picChg chg="add">
          <ac:chgData name="Paul G Fremeau" userId="fae296dc-b77d-4af7-81cd-a1e7f152d781" providerId="ADAL" clId="{F7E1BF09-0628-0C46-BE35-A5C1C3DDFEBB}" dt="2018-05-09T15:23:34.743" v="229" actId="26606"/>
          <ac:picMkLst>
            <pc:docMk/>
            <pc:sldMk cId="1670531650" sldId="275"/>
            <ac:picMk id="12" creationId="{4EC584A2-4215-4DB8-AE1F-E3768D77E8DE}"/>
          </ac:picMkLst>
        </pc:picChg>
      </pc:sldChg>
      <pc:sldChg chg="addSp modSp add mod setBg">
        <pc:chgData name="Paul G Fremeau" userId="fae296dc-b77d-4af7-81cd-a1e7f152d781" providerId="ADAL" clId="{F7E1BF09-0628-0C46-BE35-A5C1C3DDFEBB}" dt="2018-05-09T15:33:33.166" v="236" actId="26606"/>
        <pc:sldMkLst>
          <pc:docMk/>
          <pc:sldMk cId="4033380217" sldId="276"/>
        </pc:sldMkLst>
        <pc:spChg chg="mod">
          <ac:chgData name="Paul G Fremeau" userId="fae296dc-b77d-4af7-81cd-a1e7f152d781" providerId="ADAL" clId="{F7E1BF09-0628-0C46-BE35-A5C1C3DDFEBB}" dt="2018-05-09T15:33:33.166" v="236" actId="26606"/>
          <ac:spMkLst>
            <pc:docMk/>
            <pc:sldMk cId="4033380217" sldId="276"/>
            <ac:spMk id="2" creationId="{ECE21EEE-1329-B744-B19A-8A5A8AD9AE2B}"/>
          </ac:spMkLst>
        </pc:spChg>
        <pc:spChg chg="mod">
          <ac:chgData name="Paul G Fremeau" userId="fae296dc-b77d-4af7-81cd-a1e7f152d781" providerId="ADAL" clId="{F7E1BF09-0628-0C46-BE35-A5C1C3DDFEBB}" dt="2018-05-09T15:33:33.166" v="236" actId="26606"/>
          <ac:spMkLst>
            <pc:docMk/>
            <pc:sldMk cId="4033380217" sldId="276"/>
            <ac:spMk id="3" creationId="{E25A3B06-3185-FB46-AB15-D68E238D4DC4}"/>
          </ac:spMkLst>
        </pc:spChg>
        <pc:spChg chg="add">
          <ac:chgData name="Paul G Fremeau" userId="fae296dc-b77d-4af7-81cd-a1e7f152d781" providerId="ADAL" clId="{F7E1BF09-0628-0C46-BE35-A5C1C3DDFEBB}" dt="2018-05-09T15:33:33.166" v="236" actId="26606"/>
          <ac:spMkLst>
            <pc:docMk/>
            <pc:sldMk cId="4033380217" sldId="276"/>
            <ac:spMk id="10" creationId="{CD94F7C0-1344-4B3C-AFCB-E7F006BB5348}"/>
          </ac:spMkLst>
        </pc:spChg>
        <pc:graphicFrameChg chg="add">
          <ac:chgData name="Paul G Fremeau" userId="fae296dc-b77d-4af7-81cd-a1e7f152d781" providerId="ADAL" clId="{F7E1BF09-0628-0C46-BE35-A5C1C3DDFEBB}" dt="2018-05-09T15:33:25.922" v="233" actId="26606"/>
          <ac:graphicFrameMkLst>
            <pc:docMk/>
            <pc:sldMk cId="4033380217" sldId="276"/>
            <ac:graphicFrameMk id="4" creationId="{7BB96F4C-F002-1A47-9699-A89D8BE3082F}"/>
          </ac:graphicFrameMkLst>
        </pc:graphicFrameChg>
        <pc:picChg chg="add mod ord">
          <ac:chgData name="Paul G Fremeau" userId="fae296dc-b77d-4af7-81cd-a1e7f152d781" providerId="ADAL" clId="{F7E1BF09-0628-0C46-BE35-A5C1C3DDFEBB}" dt="2018-05-09T15:33:33.166" v="236" actId="26606"/>
          <ac:picMkLst>
            <pc:docMk/>
            <pc:sldMk cId="4033380217" sldId="276"/>
            <ac:picMk id="5" creationId="{C4ACD20A-095B-A441-A09A-103DB7474868}"/>
          </ac:picMkLst>
        </pc:picChg>
        <pc:picChg chg="add">
          <ac:chgData name="Paul G Fremeau" userId="fae296dc-b77d-4af7-81cd-a1e7f152d781" providerId="ADAL" clId="{F7E1BF09-0628-0C46-BE35-A5C1C3DDFEBB}" dt="2018-05-09T15:33:33.166" v="236" actId="26606"/>
          <ac:picMkLst>
            <pc:docMk/>
            <pc:sldMk cId="4033380217" sldId="276"/>
            <ac:picMk id="12" creationId="{4EC584A2-4215-4DB8-AE1F-E3768D77E8DE}"/>
          </ac:picMkLst>
        </pc:picChg>
      </pc:sldChg>
      <pc:sldChg chg="addSp modSp add mod setBg setClrOvrMap">
        <pc:chgData name="Paul G Fremeau" userId="fae296dc-b77d-4af7-81cd-a1e7f152d781" providerId="ADAL" clId="{F7E1BF09-0628-0C46-BE35-A5C1C3DDFEBB}" dt="2018-05-09T15:36:46.624" v="243" actId="26606"/>
        <pc:sldMkLst>
          <pc:docMk/>
          <pc:sldMk cId="4287523286" sldId="277"/>
        </pc:sldMkLst>
        <pc:spChg chg="mod">
          <ac:chgData name="Paul G Fremeau" userId="fae296dc-b77d-4af7-81cd-a1e7f152d781" providerId="ADAL" clId="{F7E1BF09-0628-0C46-BE35-A5C1C3DDFEBB}" dt="2018-05-09T15:36:46.624" v="243" actId="26606"/>
          <ac:spMkLst>
            <pc:docMk/>
            <pc:sldMk cId="4287523286" sldId="277"/>
            <ac:spMk id="2" creationId="{E9900CE8-41F3-AC48-9108-992ABD0ECC07}"/>
          </ac:spMkLst>
        </pc:spChg>
        <pc:spChg chg="mod">
          <ac:chgData name="Paul G Fremeau" userId="fae296dc-b77d-4af7-81cd-a1e7f152d781" providerId="ADAL" clId="{F7E1BF09-0628-0C46-BE35-A5C1C3DDFEBB}" dt="2018-05-09T15:36:46.624" v="243" actId="26606"/>
          <ac:spMkLst>
            <pc:docMk/>
            <pc:sldMk cId="4287523286" sldId="277"/>
            <ac:spMk id="3" creationId="{FC4A8594-57D4-AC4B-957C-981C984AC17A}"/>
          </ac:spMkLst>
        </pc:spChg>
        <pc:spChg chg="add">
          <ac:chgData name="Paul G Fremeau" userId="fae296dc-b77d-4af7-81cd-a1e7f152d781" providerId="ADAL" clId="{F7E1BF09-0628-0C46-BE35-A5C1C3DDFEBB}" dt="2018-05-09T15:36:46.624" v="243" actId="26606"/>
          <ac:spMkLst>
            <pc:docMk/>
            <pc:sldMk cId="4287523286" sldId="277"/>
            <ac:spMk id="10" creationId="{03FFF8D3-2EF3-4286-935A-D01BE3C85333}"/>
          </ac:spMkLst>
        </pc:spChg>
        <pc:spChg chg="add">
          <ac:chgData name="Paul G Fremeau" userId="fae296dc-b77d-4af7-81cd-a1e7f152d781" providerId="ADAL" clId="{F7E1BF09-0628-0C46-BE35-A5C1C3DDFEBB}" dt="2018-05-09T15:36:46.624" v="243" actId="26606"/>
          <ac:spMkLst>
            <pc:docMk/>
            <pc:sldMk cId="4287523286" sldId="277"/>
            <ac:spMk id="14" creationId="{E6C57836-126B-4938-8C7A-3C3BCB59D383}"/>
          </ac:spMkLst>
        </pc:spChg>
        <pc:graphicFrameChg chg="add">
          <ac:chgData name="Paul G Fremeau" userId="fae296dc-b77d-4af7-81cd-a1e7f152d781" providerId="ADAL" clId="{F7E1BF09-0628-0C46-BE35-A5C1C3DDFEBB}" dt="2018-05-09T15:36:38.692" v="240" actId="26606"/>
          <ac:graphicFrameMkLst>
            <pc:docMk/>
            <pc:sldMk cId="4287523286" sldId="277"/>
            <ac:graphicFrameMk id="4" creationId="{C33C1DAC-2808-BF4A-A447-EBBAD4B9077C}"/>
          </ac:graphicFrameMkLst>
        </pc:graphicFrameChg>
        <pc:picChg chg="add mod ord">
          <ac:chgData name="Paul G Fremeau" userId="fae296dc-b77d-4af7-81cd-a1e7f152d781" providerId="ADAL" clId="{F7E1BF09-0628-0C46-BE35-A5C1C3DDFEBB}" dt="2018-05-09T15:36:46.624" v="243" actId="26606"/>
          <ac:picMkLst>
            <pc:docMk/>
            <pc:sldMk cId="4287523286" sldId="277"/>
            <ac:picMk id="5" creationId="{9E705F73-CC6C-D34C-8EE1-EFCD2796EF71}"/>
          </ac:picMkLst>
        </pc:picChg>
        <pc:picChg chg="add">
          <ac:chgData name="Paul G Fremeau" userId="fae296dc-b77d-4af7-81cd-a1e7f152d781" providerId="ADAL" clId="{F7E1BF09-0628-0C46-BE35-A5C1C3DDFEBB}" dt="2018-05-09T15:36:46.624" v="243" actId="26606"/>
          <ac:picMkLst>
            <pc:docMk/>
            <pc:sldMk cId="4287523286" sldId="277"/>
            <ac:picMk id="12" creationId="{CD8CCB43-545E-4064-8BB8-5C492D0F5F57}"/>
          </ac:picMkLst>
        </pc:picChg>
      </pc:sldChg>
      <pc:sldChg chg="addSp modSp add mod setBg">
        <pc:chgData name="Paul G Fremeau" userId="fae296dc-b77d-4af7-81cd-a1e7f152d781" providerId="ADAL" clId="{F7E1BF09-0628-0C46-BE35-A5C1C3DDFEBB}" dt="2018-05-09T15:39:47.169" v="250" actId="26606"/>
        <pc:sldMkLst>
          <pc:docMk/>
          <pc:sldMk cId="1061641402" sldId="278"/>
        </pc:sldMkLst>
        <pc:spChg chg="mod">
          <ac:chgData name="Paul G Fremeau" userId="fae296dc-b77d-4af7-81cd-a1e7f152d781" providerId="ADAL" clId="{F7E1BF09-0628-0C46-BE35-A5C1C3DDFEBB}" dt="2018-05-09T15:39:47.169" v="250" actId="26606"/>
          <ac:spMkLst>
            <pc:docMk/>
            <pc:sldMk cId="1061641402" sldId="278"/>
            <ac:spMk id="2" creationId="{5459E8C6-69AC-324D-99EF-47F6CC132C69}"/>
          </ac:spMkLst>
        </pc:spChg>
        <pc:spChg chg="mod">
          <ac:chgData name="Paul G Fremeau" userId="fae296dc-b77d-4af7-81cd-a1e7f152d781" providerId="ADAL" clId="{F7E1BF09-0628-0C46-BE35-A5C1C3DDFEBB}" dt="2018-05-09T15:39:47.169" v="250" actId="26606"/>
          <ac:spMkLst>
            <pc:docMk/>
            <pc:sldMk cId="1061641402" sldId="278"/>
            <ac:spMk id="3" creationId="{58894C6B-EE3A-0A4D-9BC4-A6FFCE1E2F9A}"/>
          </ac:spMkLst>
        </pc:spChg>
        <pc:spChg chg="add">
          <ac:chgData name="Paul G Fremeau" userId="fae296dc-b77d-4af7-81cd-a1e7f152d781" providerId="ADAL" clId="{F7E1BF09-0628-0C46-BE35-A5C1C3DDFEBB}" dt="2018-05-09T15:39:47.169" v="250" actId="26606"/>
          <ac:spMkLst>
            <pc:docMk/>
            <pc:sldMk cId="1061641402" sldId="278"/>
            <ac:spMk id="10" creationId="{CD94F7C0-1344-4B3C-AFCB-E7F006BB5348}"/>
          </ac:spMkLst>
        </pc:spChg>
        <pc:graphicFrameChg chg="add">
          <ac:chgData name="Paul G Fremeau" userId="fae296dc-b77d-4af7-81cd-a1e7f152d781" providerId="ADAL" clId="{F7E1BF09-0628-0C46-BE35-A5C1C3DDFEBB}" dt="2018-05-09T15:39:37.805" v="247" actId="26606"/>
          <ac:graphicFrameMkLst>
            <pc:docMk/>
            <pc:sldMk cId="1061641402" sldId="278"/>
            <ac:graphicFrameMk id="4" creationId="{12677016-53AA-DB47-809B-EFB5D39AB7C4}"/>
          </ac:graphicFrameMkLst>
        </pc:graphicFrameChg>
        <pc:picChg chg="add mod ord">
          <ac:chgData name="Paul G Fremeau" userId="fae296dc-b77d-4af7-81cd-a1e7f152d781" providerId="ADAL" clId="{F7E1BF09-0628-0C46-BE35-A5C1C3DDFEBB}" dt="2018-05-09T15:39:47.169" v="250" actId="26606"/>
          <ac:picMkLst>
            <pc:docMk/>
            <pc:sldMk cId="1061641402" sldId="278"/>
            <ac:picMk id="5" creationId="{409832BD-55DF-7545-AE63-A905782DDB47}"/>
          </ac:picMkLst>
        </pc:picChg>
        <pc:picChg chg="add">
          <ac:chgData name="Paul G Fremeau" userId="fae296dc-b77d-4af7-81cd-a1e7f152d781" providerId="ADAL" clId="{F7E1BF09-0628-0C46-BE35-A5C1C3DDFEBB}" dt="2018-05-09T15:39:47.169" v="250" actId="26606"/>
          <ac:picMkLst>
            <pc:docMk/>
            <pc:sldMk cId="1061641402" sldId="278"/>
            <ac:picMk id="12" creationId="{4EC584A2-4215-4DB8-AE1F-E3768D77E8DE}"/>
          </ac:picMkLst>
        </pc:picChg>
      </pc:sldChg>
      <pc:sldChg chg="addSp modSp add mod setBg">
        <pc:chgData name="Paul G Fremeau" userId="fae296dc-b77d-4af7-81cd-a1e7f152d781" providerId="ADAL" clId="{F7E1BF09-0628-0C46-BE35-A5C1C3DDFEBB}" dt="2018-05-09T15:42:53.751" v="257" actId="26606"/>
        <pc:sldMkLst>
          <pc:docMk/>
          <pc:sldMk cId="2774007609" sldId="279"/>
        </pc:sldMkLst>
        <pc:spChg chg="mod">
          <ac:chgData name="Paul G Fremeau" userId="fae296dc-b77d-4af7-81cd-a1e7f152d781" providerId="ADAL" clId="{F7E1BF09-0628-0C46-BE35-A5C1C3DDFEBB}" dt="2018-05-09T15:42:53.751" v="257" actId="26606"/>
          <ac:spMkLst>
            <pc:docMk/>
            <pc:sldMk cId="2774007609" sldId="279"/>
            <ac:spMk id="2" creationId="{C33BADAF-E73F-5242-A902-F4D6C74E6034}"/>
          </ac:spMkLst>
        </pc:spChg>
        <pc:spChg chg="mod">
          <ac:chgData name="Paul G Fremeau" userId="fae296dc-b77d-4af7-81cd-a1e7f152d781" providerId="ADAL" clId="{F7E1BF09-0628-0C46-BE35-A5C1C3DDFEBB}" dt="2018-05-09T15:42:53.751" v="257" actId="26606"/>
          <ac:spMkLst>
            <pc:docMk/>
            <pc:sldMk cId="2774007609" sldId="279"/>
            <ac:spMk id="3" creationId="{2CC3CE19-1C1A-4845-ABF8-EB01B7096017}"/>
          </ac:spMkLst>
        </pc:spChg>
        <pc:spChg chg="add">
          <ac:chgData name="Paul G Fremeau" userId="fae296dc-b77d-4af7-81cd-a1e7f152d781" providerId="ADAL" clId="{F7E1BF09-0628-0C46-BE35-A5C1C3DDFEBB}" dt="2018-05-09T15:42:53.751" v="257" actId="26606"/>
          <ac:spMkLst>
            <pc:docMk/>
            <pc:sldMk cId="2774007609" sldId="279"/>
            <ac:spMk id="10" creationId="{CD94F7C0-1344-4B3C-AFCB-E7F006BB5348}"/>
          </ac:spMkLst>
        </pc:spChg>
        <pc:graphicFrameChg chg="add">
          <ac:chgData name="Paul G Fremeau" userId="fae296dc-b77d-4af7-81cd-a1e7f152d781" providerId="ADAL" clId="{F7E1BF09-0628-0C46-BE35-A5C1C3DDFEBB}" dt="2018-05-09T15:42:34.766" v="254" actId="26606"/>
          <ac:graphicFrameMkLst>
            <pc:docMk/>
            <pc:sldMk cId="2774007609" sldId="279"/>
            <ac:graphicFrameMk id="4" creationId="{26256491-5EDB-394F-A7BA-078F3DAE3208}"/>
          </ac:graphicFrameMkLst>
        </pc:graphicFrameChg>
        <pc:picChg chg="add mod ord">
          <ac:chgData name="Paul G Fremeau" userId="fae296dc-b77d-4af7-81cd-a1e7f152d781" providerId="ADAL" clId="{F7E1BF09-0628-0C46-BE35-A5C1C3DDFEBB}" dt="2018-05-09T15:42:53.751" v="257" actId="26606"/>
          <ac:picMkLst>
            <pc:docMk/>
            <pc:sldMk cId="2774007609" sldId="279"/>
            <ac:picMk id="5" creationId="{02D87BDB-A050-844D-8707-33E47136E84C}"/>
          </ac:picMkLst>
        </pc:picChg>
        <pc:picChg chg="add">
          <ac:chgData name="Paul G Fremeau" userId="fae296dc-b77d-4af7-81cd-a1e7f152d781" providerId="ADAL" clId="{F7E1BF09-0628-0C46-BE35-A5C1C3DDFEBB}" dt="2018-05-09T15:42:53.751" v="257" actId="26606"/>
          <ac:picMkLst>
            <pc:docMk/>
            <pc:sldMk cId="2774007609" sldId="279"/>
            <ac:picMk id="12" creationId="{4EC584A2-4215-4DB8-AE1F-E3768D77E8DE}"/>
          </ac:picMkLst>
        </pc:picChg>
      </pc:sldChg>
      <pc:sldChg chg="addSp modSp add mod setBg">
        <pc:chgData name="Paul G Fremeau" userId="fae296dc-b77d-4af7-81cd-a1e7f152d781" providerId="ADAL" clId="{F7E1BF09-0628-0C46-BE35-A5C1C3DDFEBB}" dt="2018-05-09T15:45:30.197" v="264" actId="26606"/>
        <pc:sldMkLst>
          <pc:docMk/>
          <pc:sldMk cId="3188150535" sldId="280"/>
        </pc:sldMkLst>
        <pc:spChg chg="mod">
          <ac:chgData name="Paul G Fremeau" userId="fae296dc-b77d-4af7-81cd-a1e7f152d781" providerId="ADAL" clId="{F7E1BF09-0628-0C46-BE35-A5C1C3DDFEBB}" dt="2018-05-09T15:45:30.197" v="264" actId="26606"/>
          <ac:spMkLst>
            <pc:docMk/>
            <pc:sldMk cId="3188150535" sldId="280"/>
            <ac:spMk id="2" creationId="{69D5D9F7-576B-DF48-9D00-217BF633E4E6}"/>
          </ac:spMkLst>
        </pc:spChg>
        <pc:spChg chg="mod">
          <ac:chgData name="Paul G Fremeau" userId="fae296dc-b77d-4af7-81cd-a1e7f152d781" providerId="ADAL" clId="{F7E1BF09-0628-0C46-BE35-A5C1C3DDFEBB}" dt="2018-05-09T15:45:30.197" v="264" actId="26606"/>
          <ac:spMkLst>
            <pc:docMk/>
            <pc:sldMk cId="3188150535" sldId="280"/>
            <ac:spMk id="3" creationId="{7AB23F10-4DDC-B94E-83CC-CE663D2EB255}"/>
          </ac:spMkLst>
        </pc:spChg>
        <pc:spChg chg="add">
          <ac:chgData name="Paul G Fremeau" userId="fae296dc-b77d-4af7-81cd-a1e7f152d781" providerId="ADAL" clId="{F7E1BF09-0628-0C46-BE35-A5C1C3DDFEBB}" dt="2018-05-09T15:45:30.197" v="264" actId="26606"/>
          <ac:spMkLst>
            <pc:docMk/>
            <pc:sldMk cId="3188150535" sldId="280"/>
            <ac:spMk id="10" creationId="{CD94F7C0-1344-4B3C-AFCB-E7F006BB5348}"/>
          </ac:spMkLst>
        </pc:spChg>
        <pc:graphicFrameChg chg="add">
          <ac:chgData name="Paul G Fremeau" userId="fae296dc-b77d-4af7-81cd-a1e7f152d781" providerId="ADAL" clId="{F7E1BF09-0628-0C46-BE35-A5C1C3DDFEBB}" dt="2018-05-09T15:45:21.101" v="261" actId="26606"/>
          <ac:graphicFrameMkLst>
            <pc:docMk/>
            <pc:sldMk cId="3188150535" sldId="280"/>
            <ac:graphicFrameMk id="4" creationId="{604A35C9-AD2F-5845-A5C8-715ECC3668C0}"/>
          </ac:graphicFrameMkLst>
        </pc:graphicFrameChg>
        <pc:picChg chg="add mod ord">
          <ac:chgData name="Paul G Fremeau" userId="fae296dc-b77d-4af7-81cd-a1e7f152d781" providerId="ADAL" clId="{F7E1BF09-0628-0C46-BE35-A5C1C3DDFEBB}" dt="2018-05-09T15:45:30.197" v="264" actId="26606"/>
          <ac:picMkLst>
            <pc:docMk/>
            <pc:sldMk cId="3188150535" sldId="280"/>
            <ac:picMk id="5" creationId="{86A249B2-25AA-6F44-BFB0-73B7C1B6AA65}"/>
          </ac:picMkLst>
        </pc:picChg>
        <pc:picChg chg="add">
          <ac:chgData name="Paul G Fremeau" userId="fae296dc-b77d-4af7-81cd-a1e7f152d781" providerId="ADAL" clId="{F7E1BF09-0628-0C46-BE35-A5C1C3DDFEBB}" dt="2018-05-09T15:45:30.197" v="264" actId="26606"/>
          <ac:picMkLst>
            <pc:docMk/>
            <pc:sldMk cId="3188150535" sldId="280"/>
            <ac:picMk id="12" creationId="{4EC584A2-4215-4DB8-AE1F-E3768D77E8DE}"/>
          </ac:picMkLst>
        </pc:picChg>
      </pc:sldChg>
      <pc:sldChg chg="addSp modSp add mod setBg">
        <pc:chgData name="Paul G Fremeau" userId="fae296dc-b77d-4af7-81cd-a1e7f152d781" providerId="ADAL" clId="{F7E1BF09-0628-0C46-BE35-A5C1C3DDFEBB}" dt="2018-05-09T15:48:01.556" v="271" actId="26606"/>
        <pc:sldMkLst>
          <pc:docMk/>
          <pc:sldMk cId="3324548820" sldId="281"/>
        </pc:sldMkLst>
        <pc:spChg chg="mod">
          <ac:chgData name="Paul G Fremeau" userId="fae296dc-b77d-4af7-81cd-a1e7f152d781" providerId="ADAL" clId="{F7E1BF09-0628-0C46-BE35-A5C1C3DDFEBB}" dt="2018-05-09T15:48:01.556" v="271" actId="26606"/>
          <ac:spMkLst>
            <pc:docMk/>
            <pc:sldMk cId="3324548820" sldId="281"/>
            <ac:spMk id="2" creationId="{7EA6D0A1-57AE-3340-9BBE-2A89BBC67C36}"/>
          </ac:spMkLst>
        </pc:spChg>
        <pc:spChg chg="mod">
          <ac:chgData name="Paul G Fremeau" userId="fae296dc-b77d-4af7-81cd-a1e7f152d781" providerId="ADAL" clId="{F7E1BF09-0628-0C46-BE35-A5C1C3DDFEBB}" dt="2018-05-09T15:48:01.556" v="271" actId="26606"/>
          <ac:spMkLst>
            <pc:docMk/>
            <pc:sldMk cId="3324548820" sldId="281"/>
            <ac:spMk id="3" creationId="{E59E49A2-9274-F845-AB47-2B1A7617B3A9}"/>
          </ac:spMkLst>
        </pc:spChg>
        <pc:spChg chg="add">
          <ac:chgData name="Paul G Fremeau" userId="fae296dc-b77d-4af7-81cd-a1e7f152d781" providerId="ADAL" clId="{F7E1BF09-0628-0C46-BE35-A5C1C3DDFEBB}" dt="2018-05-09T15:48:01.556" v="271" actId="26606"/>
          <ac:spMkLst>
            <pc:docMk/>
            <pc:sldMk cId="3324548820" sldId="281"/>
            <ac:spMk id="10" creationId="{CD94F7C0-1344-4B3C-AFCB-E7F006BB5348}"/>
          </ac:spMkLst>
        </pc:spChg>
        <pc:graphicFrameChg chg="add">
          <ac:chgData name="Paul G Fremeau" userId="fae296dc-b77d-4af7-81cd-a1e7f152d781" providerId="ADAL" clId="{F7E1BF09-0628-0C46-BE35-A5C1C3DDFEBB}" dt="2018-05-09T15:47:54.717" v="268" actId="26606"/>
          <ac:graphicFrameMkLst>
            <pc:docMk/>
            <pc:sldMk cId="3324548820" sldId="281"/>
            <ac:graphicFrameMk id="4" creationId="{156F6411-A700-4644-886A-4CAA19F264EB}"/>
          </ac:graphicFrameMkLst>
        </pc:graphicFrameChg>
        <pc:picChg chg="add mod ord">
          <ac:chgData name="Paul G Fremeau" userId="fae296dc-b77d-4af7-81cd-a1e7f152d781" providerId="ADAL" clId="{F7E1BF09-0628-0C46-BE35-A5C1C3DDFEBB}" dt="2018-05-09T15:48:01.556" v="271" actId="26606"/>
          <ac:picMkLst>
            <pc:docMk/>
            <pc:sldMk cId="3324548820" sldId="281"/>
            <ac:picMk id="5" creationId="{9ED91511-95DF-2A4A-A3A3-FB620DDEDC5C}"/>
          </ac:picMkLst>
        </pc:picChg>
        <pc:picChg chg="add">
          <ac:chgData name="Paul G Fremeau" userId="fae296dc-b77d-4af7-81cd-a1e7f152d781" providerId="ADAL" clId="{F7E1BF09-0628-0C46-BE35-A5C1C3DDFEBB}" dt="2018-05-09T15:48:01.556" v="271" actId="26606"/>
          <ac:picMkLst>
            <pc:docMk/>
            <pc:sldMk cId="3324548820" sldId="281"/>
            <ac:picMk id="12" creationId="{4EC584A2-4215-4DB8-AE1F-E3768D77E8DE}"/>
          </ac:picMkLst>
        </pc:picChg>
      </pc:sldChg>
      <pc:sldChg chg="addSp modSp add mod setBg">
        <pc:chgData name="Paul G Fremeau" userId="fae296dc-b77d-4af7-81cd-a1e7f152d781" providerId="ADAL" clId="{F7E1BF09-0628-0C46-BE35-A5C1C3DDFEBB}" dt="2018-05-09T15:54:28.633" v="278" actId="26606"/>
        <pc:sldMkLst>
          <pc:docMk/>
          <pc:sldMk cId="3418583044" sldId="282"/>
        </pc:sldMkLst>
        <pc:spChg chg="mod">
          <ac:chgData name="Paul G Fremeau" userId="fae296dc-b77d-4af7-81cd-a1e7f152d781" providerId="ADAL" clId="{F7E1BF09-0628-0C46-BE35-A5C1C3DDFEBB}" dt="2018-05-09T15:54:28.633" v="278" actId="26606"/>
          <ac:spMkLst>
            <pc:docMk/>
            <pc:sldMk cId="3418583044" sldId="282"/>
            <ac:spMk id="2" creationId="{186CE6F5-C81E-0248-889D-F61567A14318}"/>
          </ac:spMkLst>
        </pc:spChg>
        <pc:spChg chg="mod">
          <ac:chgData name="Paul G Fremeau" userId="fae296dc-b77d-4af7-81cd-a1e7f152d781" providerId="ADAL" clId="{F7E1BF09-0628-0C46-BE35-A5C1C3DDFEBB}" dt="2018-05-09T15:54:28.633" v="278" actId="26606"/>
          <ac:spMkLst>
            <pc:docMk/>
            <pc:sldMk cId="3418583044" sldId="282"/>
            <ac:spMk id="3" creationId="{E7A8E989-2F3A-454D-9434-78D078127AB0}"/>
          </ac:spMkLst>
        </pc:spChg>
        <pc:spChg chg="add">
          <ac:chgData name="Paul G Fremeau" userId="fae296dc-b77d-4af7-81cd-a1e7f152d781" providerId="ADAL" clId="{F7E1BF09-0628-0C46-BE35-A5C1C3DDFEBB}" dt="2018-05-09T15:54:28.633" v="278" actId="26606"/>
          <ac:spMkLst>
            <pc:docMk/>
            <pc:sldMk cId="3418583044" sldId="282"/>
            <ac:spMk id="10" creationId="{CD94F7C0-1344-4B3C-AFCB-E7F006BB5348}"/>
          </ac:spMkLst>
        </pc:spChg>
        <pc:graphicFrameChg chg="add">
          <ac:chgData name="Paul G Fremeau" userId="fae296dc-b77d-4af7-81cd-a1e7f152d781" providerId="ADAL" clId="{F7E1BF09-0628-0C46-BE35-A5C1C3DDFEBB}" dt="2018-05-09T15:54:21.977" v="275" actId="26606"/>
          <ac:graphicFrameMkLst>
            <pc:docMk/>
            <pc:sldMk cId="3418583044" sldId="282"/>
            <ac:graphicFrameMk id="4" creationId="{178D0CB5-138C-BC40-A9F5-56F661ED9BDE}"/>
          </ac:graphicFrameMkLst>
        </pc:graphicFrameChg>
        <pc:picChg chg="add mod ord">
          <ac:chgData name="Paul G Fremeau" userId="fae296dc-b77d-4af7-81cd-a1e7f152d781" providerId="ADAL" clId="{F7E1BF09-0628-0C46-BE35-A5C1C3DDFEBB}" dt="2018-05-09T15:54:28.633" v="278" actId="26606"/>
          <ac:picMkLst>
            <pc:docMk/>
            <pc:sldMk cId="3418583044" sldId="282"/>
            <ac:picMk id="5" creationId="{129BEAEF-A960-8F47-865A-C5CD7A3E8A95}"/>
          </ac:picMkLst>
        </pc:picChg>
        <pc:picChg chg="add">
          <ac:chgData name="Paul G Fremeau" userId="fae296dc-b77d-4af7-81cd-a1e7f152d781" providerId="ADAL" clId="{F7E1BF09-0628-0C46-BE35-A5C1C3DDFEBB}" dt="2018-05-09T15:54:28.633" v="278" actId="26606"/>
          <ac:picMkLst>
            <pc:docMk/>
            <pc:sldMk cId="3418583044" sldId="282"/>
            <ac:picMk id="12" creationId="{4EC584A2-4215-4DB8-AE1F-E3768D77E8DE}"/>
          </ac:picMkLst>
        </pc:picChg>
      </pc:sldChg>
      <pc:sldChg chg="addSp modSp add mod setBg">
        <pc:chgData name="Paul G Fremeau" userId="fae296dc-b77d-4af7-81cd-a1e7f152d781" providerId="ADAL" clId="{F7E1BF09-0628-0C46-BE35-A5C1C3DDFEBB}" dt="2018-05-09T15:57:12.453" v="285" actId="26606"/>
        <pc:sldMkLst>
          <pc:docMk/>
          <pc:sldMk cId="944387606" sldId="283"/>
        </pc:sldMkLst>
        <pc:spChg chg="mod">
          <ac:chgData name="Paul G Fremeau" userId="fae296dc-b77d-4af7-81cd-a1e7f152d781" providerId="ADAL" clId="{F7E1BF09-0628-0C46-BE35-A5C1C3DDFEBB}" dt="2018-05-09T15:57:12.453" v="285" actId="26606"/>
          <ac:spMkLst>
            <pc:docMk/>
            <pc:sldMk cId="944387606" sldId="283"/>
            <ac:spMk id="2" creationId="{DF42F225-8173-D74D-9CF1-B1E4D28F5C06}"/>
          </ac:spMkLst>
        </pc:spChg>
        <pc:spChg chg="mod">
          <ac:chgData name="Paul G Fremeau" userId="fae296dc-b77d-4af7-81cd-a1e7f152d781" providerId="ADAL" clId="{F7E1BF09-0628-0C46-BE35-A5C1C3DDFEBB}" dt="2018-05-09T15:57:12.453" v="285" actId="26606"/>
          <ac:spMkLst>
            <pc:docMk/>
            <pc:sldMk cId="944387606" sldId="283"/>
            <ac:spMk id="3" creationId="{4F9960F9-C80F-364B-B392-3F38A941F4C3}"/>
          </ac:spMkLst>
        </pc:spChg>
        <pc:spChg chg="add">
          <ac:chgData name="Paul G Fremeau" userId="fae296dc-b77d-4af7-81cd-a1e7f152d781" providerId="ADAL" clId="{F7E1BF09-0628-0C46-BE35-A5C1C3DDFEBB}" dt="2018-05-09T15:57:12.453" v="285" actId="26606"/>
          <ac:spMkLst>
            <pc:docMk/>
            <pc:sldMk cId="944387606" sldId="283"/>
            <ac:spMk id="10" creationId="{CD94F7C0-1344-4B3C-AFCB-E7F006BB5348}"/>
          </ac:spMkLst>
        </pc:spChg>
        <pc:graphicFrameChg chg="add">
          <ac:chgData name="Paul G Fremeau" userId="fae296dc-b77d-4af7-81cd-a1e7f152d781" providerId="ADAL" clId="{F7E1BF09-0628-0C46-BE35-A5C1C3DDFEBB}" dt="2018-05-09T15:57:05.100" v="282" actId="26606"/>
          <ac:graphicFrameMkLst>
            <pc:docMk/>
            <pc:sldMk cId="944387606" sldId="283"/>
            <ac:graphicFrameMk id="4" creationId="{81D3A2E4-42CC-EB4D-B2B1-BBE0F5E1D0B3}"/>
          </ac:graphicFrameMkLst>
        </pc:graphicFrameChg>
        <pc:picChg chg="add mod ord">
          <ac:chgData name="Paul G Fremeau" userId="fae296dc-b77d-4af7-81cd-a1e7f152d781" providerId="ADAL" clId="{F7E1BF09-0628-0C46-BE35-A5C1C3DDFEBB}" dt="2018-05-09T15:57:12.453" v="285" actId="26606"/>
          <ac:picMkLst>
            <pc:docMk/>
            <pc:sldMk cId="944387606" sldId="283"/>
            <ac:picMk id="5" creationId="{FDE4CD72-9794-DB49-B158-5E174979E4F9}"/>
          </ac:picMkLst>
        </pc:picChg>
        <pc:picChg chg="add">
          <ac:chgData name="Paul G Fremeau" userId="fae296dc-b77d-4af7-81cd-a1e7f152d781" providerId="ADAL" clId="{F7E1BF09-0628-0C46-BE35-A5C1C3DDFEBB}" dt="2018-05-09T15:57:12.453" v="285" actId="26606"/>
          <ac:picMkLst>
            <pc:docMk/>
            <pc:sldMk cId="944387606" sldId="283"/>
            <ac:picMk id="12" creationId="{4EC584A2-4215-4DB8-AE1F-E3768D77E8DE}"/>
          </ac:picMkLst>
        </pc:picChg>
      </pc:sldChg>
      <pc:sldChg chg="addSp modSp add mod setBg setClrOvrMap">
        <pc:chgData name="Paul G Fremeau" userId="fae296dc-b77d-4af7-81cd-a1e7f152d781" providerId="ADAL" clId="{F7E1BF09-0628-0C46-BE35-A5C1C3DDFEBB}" dt="2018-05-09T15:59:39.107" v="292" actId="26606"/>
        <pc:sldMkLst>
          <pc:docMk/>
          <pc:sldMk cId="646410907" sldId="284"/>
        </pc:sldMkLst>
        <pc:spChg chg="mod">
          <ac:chgData name="Paul G Fremeau" userId="fae296dc-b77d-4af7-81cd-a1e7f152d781" providerId="ADAL" clId="{F7E1BF09-0628-0C46-BE35-A5C1C3DDFEBB}" dt="2018-05-09T15:59:39.107" v="292" actId="26606"/>
          <ac:spMkLst>
            <pc:docMk/>
            <pc:sldMk cId="646410907" sldId="284"/>
            <ac:spMk id="2" creationId="{260AC48A-92D4-044C-94E3-9B74EA3040C7}"/>
          </ac:spMkLst>
        </pc:spChg>
        <pc:spChg chg="mod">
          <ac:chgData name="Paul G Fremeau" userId="fae296dc-b77d-4af7-81cd-a1e7f152d781" providerId="ADAL" clId="{F7E1BF09-0628-0C46-BE35-A5C1C3DDFEBB}" dt="2018-05-09T15:59:39.107" v="292" actId="26606"/>
          <ac:spMkLst>
            <pc:docMk/>
            <pc:sldMk cId="646410907" sldId="284"/>
            <ac:spMk id="3" creationId="{34DDCA5D-4A1A-7C42-9633-14B671A7D0BF}"/>
          </ac:spMkLst>
        </pc:spChg>
        <pc:spChg chg="add">
          <ac:chgData name="Paul G Fremeau" userId="fae296dc-b77d-4af7-81cd-a1e7f152d781" providerId="ADAL" clId="{F7E1BF09-0628-0C46-BE35-A5C1C3DDFEBB}" dt="2018-05-09T15:59:39.107" v="292" actId="26606"/>
          <ac:spMkLst>
            <pc:docMk/>
            <pc:sldMk cId="646410907" sldId="284"/>
            <ac:spMk id="10" creationId="{03FFF8D3-2EF3-4286-935A-D01BE3C85333}"/>
          </ac:spMkLst>
        </pc:spChg>
        <pc:spChg chg="add">
          <ac:chgData name="Paul G Fremeau" userId="fae296dc-b77d-4af7-81cd-a1e7f152d781" providerId="ADAL" clId="{F7E1BF09-0628-0C46-BE35-A5C1C3DDFEBB}" dt="2018-05-09T15:59:39.107" v="292" actId="26606"/>
          <ac:spMkLst>
            <pc:docMk/>
            <pc:sldMk cId="646410907" sldId="284"/>
            <ac:spMk id="14" creationId="{E6C57836-126B-4938-8C7A-3C3BCB59D383}"/>
          </ac:spMkLst>
        </pc:spChg>
        <pc:graphicFrameChg chg="add">
          <ac:chgData name="Paul G Fremeau" userId="fae296dc-b77d-4af7-81cd-a1e7f152d781" providerId="ADAL" clId="{F7E1BF09-0628-0C46-BE35-A5C1C3DDFEBB}" dt="2018-05-09T15:59:29.562" v="289" actId="26606"/>
          <ac:graphicFrameMkLst>
            <pc:docMk/>
            <pc:sldMk cId="646410907" sldId="284"/>
            <ac:graphicFrameMk id="4" creationId="{37061565-9615-904A-9661-FC574AA2143A}"/>
          </ac:graphicFrameMkLst>
        </pc:graphicFrameChg>
        <pc:picChg chg="add mod ord">
          <ac:chgData name="Paul G Fremeau" userId="fae296dc-b77d-4af7-81cd-a1e7f152d781" providerId="ADAL" clId="{F7E1BF09-0628-0C46-BE35-A5C1C3DDFEBB}" dt="2018-05-09T15:59:39.107" v="292" actId="26606"/>
          <ac:picMkLst>
            <pc:docMk/>
            <pc:sldMk cId="646410907" sldId="284"/>
            <ac:picMk id="5" creationId="{3C9F5154-2863-C840-AB75-204B1119DCEB}"/>
          </ac:picMkLst>
        </pc:picChg>
        <pc:picChg chg="add">
          <ac:chgData name="Paul G Fremeau" userId="fae296dc-b77d-4af7-81cd-a1e7f152d781" providerId="ADAL" clId="{F7E1BF09-0628-0C46-BE35-A5C1C3DDFEBB}" dt="2018-05-09T15:59:39.107" v="292" actId="26606"/>
          <ac:picMkLst>
            <pc:docMk/>
            <pc:sldMk cId="646410907" sldId="284"/>
            <ac:picMk id="12" creationId="{CD8CCB43-545E-4064-8BB8-5C492D0F5F57}"/>
          </ac:picMkLst>
        </pc:picChg>
      </pc:sldChg>
      <pc:sldChg chg="addSp modSp add mod setBg">
        <pc:chgData name="Paul G Fremeau" userId="fae296dc-b77d-4af7-81cd-a1e7f152d781" providerId="ADAL" clId="{F7E1BF09-0628-0C46-BE35-A5C1C3DDFEBB}" dt="2018-05-09T16:02:08.094" v="299" actId="26606"/>
        <pc:sldMkLst>
          <pc:docMk/>
          <pc:sldMk cId="1791399675" sldId="285"/>
        </pc:sldMkLst>
        <pc:spChg chg="mod">
          <ac:chgData name="Paul G Fremeau" userId="fae296dc-b77d-4af7-81cd-a1e7f152d781" providerId="ADAL" clId="{F7E1BF09-0628-0C46-BE35-A5C1C3DDFEBB}" dt="2018-05-09T16:02:08.094" v="299" actId="26606"/>
          <ac:spMkLst>
            <pc:docMk/>
            <pc:sldMk cId="1791399675" sldId="285"/>
            <ac:spMk id="2" creationId="{1F9A89F6-CC11-414F-AA3E-8303F5738452}"/>
          </ac:spMkLst>
        </pc:spChg>
        <pc:spChg chg="mod">
          <ac:chgData name="Paul G Fremeau" userId="fae296dc-b77d-4af7-81cd-a1e7f152d781" providerId="ADAL" clId="{F7E1BF09-0628-0C46-BE35-A5C1C3DDFEBB}" dt="2018-05-09T16:02:08.094" v="299" actId="26606"/>
          <ac:spMkLst>
            <pc:docMk/>
            <pc:sldMk cId="1791399675" sldId="285"/>
            <ac:spMk id="3" creationId="{045C97E4-8139-DD43-B435-62514DEE48B3}"/>
          </ac:spMkLst>
        </pc:spChg>
        <pc:spChg chg="add">
          <ac:chgData name="Paul G Fremeau" userId="fae296dc-b77d-4af7-81cd-a1e7f152d781" providerId="ADAL" clId="{F7E1BF09-0628-0C46-BE35-A5C1C3DDFEBB}" dt="2018-05-09T16:02:08.094" v="299" actId="26606"/>
          <ac:spMkLst>
            <pc:docMk/>
            <pc:sldMk cId="1791399675" sldId="285"/>
            <ac:spMk id="10" creationId="{CD94F7C0-1344-4B3C-AFCB-E7F006BB5348}"/>
          </ac:spMkLst>
        </pc:spChg>
        <pc:graphicFrameChg chg="add">
          <ac:chgData name="Paul G Fremeau" userId="fae296dc-b77d-4af7-81cd-a1e7f152d781" providerId="ADAL" clId="{F7E1BF09-0628-0C46-BE35-A5C1C3DDFEBB}" dt="2018-05-09T16:02:00.521" v="296" actId="26606"/>
          <ac:graphicFrameMkLst>
            <pc:docMk/>
            <pc:sldMk cId="1791399675" sldId="285"/>
            <ac:graphicFrameMk id="4" creationId="{2B798954-E62D-2C45-A85A-146D9EC81289}"/>
          </ac:graphicFrameMkLst>
        </pc:graphicFrameChg>
        <pc:picChg chg="add mod ord">
          <ac:chgData name="Paul G Fremeau" userId="fae296dc-b77d-4af7-81cd-a1e7f152d781" providerId="ADAL" clId="{F7E1BF09-0628-0C46-BE35-A5C1C3DDFEBB}" dt="2018-05-09T16:02:08.094" v="299" actId="26606"/>
          <ac:picMkLst>
            <pc:docMk/>
            <pc:sldMk cId="1791399675" sldId="285"/>
            <ac:picMk id="5" creationId="{8207118B-F40E-2B42-A9FE-D3355A535131}"/>
          </ac:picMkLst>
        </pc:picChg>
        <pc:picChg chg="add">
          <ac:chgData name="Paul G Fremeau" userId="fae296dc-b77d-4af7-81cd-a1e7f152d781" providerId="ADAL" clId="{F7E1BF09-0628-0C46-BE35-A5C1C3DDFEBB}" dt="2018-05-09T16:02:08.094" v="299" actId="26606"/>
          <ac:picMkLst>
            <pc:docMk/>
            <pc:sldMk cId="1791399675" sldId="285"/>
            <ac:picMk id="12" creationId="{4EC584A2-4215-4DB8-AE1F-E3768D77E8DE}"/>
          </ac:picMkLst>
        </pc:picChg>
      </pc:sldChg>
      <pc:sldChg chg="addSp modSp add mod setBg">
        <pc:chgData name="Paul G Fremeau" userId="fae296dc-b77d-4af7-81cd-a1e7f152d781" providerId="ADAL" clId="{F7E1BF09-0628-0C46-BE35-A5C1C3DDFEBB}" dt="2018-05-09T16:04:28.224" v="306" actId="26606"/>
        <pc:sldMkLst>
          <pc:docMk/>
          <pc:sldMk cId="2994608602" sldId="286"/>
        </pc:sldMkLst>
        <pc:spChg chg="mod">
          <ac:chgData name="Paul G Fremeau" userId="fae296dc-b77d-4af7-81cd-a1e7f152d781" providerId="ADAL" clId="{F7E1BF09-0628-0C46-BE35-A5C1C3DDFEBB}" dt="2018-05-09T16:04:28.224" v="306" actId="26606"/>
          <ac:spMkLst>
            <pc:docMk/>
            <pc:sldMk cId="2994608602" sldId="286"/>
            <ac:spMk id="2" creationId="{1DB0A21E-EDFF-2547-BED6-C711098CA8F9}"/>
          </ac:spMkLst>
        </pc:spChg>
        <pc:spChg chg="mod">
          <ac:chgData name="Paul G Fremeau" userId="fae296dc-b77d-4af7-81cd-a1e7f152d781" providerId="ADAL" clId="{F7E1BF09-0628-0C46-BE35-A5C1C3DDFEBB}" dt="2018-05-09T16:04:28.224" v="306" actId="26606"/>
          <ac:spMkLst>
            <pc:docMk/>
            <pc:sldMk cId="2994608602" sldId="286"/>
            <ac:spMk id="3" creationId="{BEF20DE5-9797-CF43-99B6-CDA86D31E6AD}"/>
          </ac:spMkLst>
        </pc:spChg>
        <pc:spChg chg="add">
          <ac:chgData name="Paul G Fremeau" userId="fae296dc-b77d-4af7-81cd-a1e7f152d781" providerId="ADAL" clId="{F7E1BF09-0628-0C46-BE35-A5C1C3DDFEBB}" dt="2018-05-09T16:04:28.224" v="306" actId="26606"/>
          <ac:spMkLst>
            <pc:docMk/>
            <pc:sldMk cId="2994608602" sldId="286"/>
            <ac:spMk id="10" creationId="{CD94F7C0-1344-4B3C-AFCB-E7F006BB5348}"/>
          </ac:spMkLst>
        </pc:spChg>
        <pc:graphicFrameChg chg="add">
          <ac:chgData name="Paul G Fremeau" userId="fae296dc-b77d-4af7-81cd-a1e7f152d781" providerId="ADAL" clId="{F7E1BF09-0628-0C46-BE35-A5C1C3DDFEBB}" dt="2018-05-09T16:04:18.999" v="303" actId="26606"/>
          <ac:graphicFrameMkLst>
            <pc:docMk/>
            <pc:sldMk cId="2994608602" sldId="286"/>
            <ac:graphicFrameMk id="4" creationId="{63242712-2077-9D47-9BF3-D891D24BB64C}"/>
          </ac:graphicFrameMkLst>
        </pc:graphicFrameChg>
        <pc:picChg chg="add mod ord">
          <ac:chgData name="Paul G Fremeau" userId="fae296dc-b77d-4af7-81cd-a1e7f152d781" providerId="ADAL" clId="{F7E1BF09-0628-0C46-BE35-A5C1C3DDFEBB}" dt="2018-05-09T16:04:28.224" v="306" actId="26606"/>
          <ac:picMkLst>
            <pc:docMk/>
            <pc:sldMk cId="2994608602" sldId="286"/>
            <ac:picMk id="5" creationId="{28E7883E-3B70-E64E-9DFF-B46D3B62FE79}"/>
          </ac:picMkLst>
        </pc:picChg>
        <pc:picChg chg="add">
          <ac:chgData name="Paul G Fremeau" userId="fae296dc-b77d-4af7-81cd-a1e7f152d781" providerId="ADAL" clId="{F7E1BF09-0628-0C46-BE35-A5C1C3DDFEBB}" dt="2018-05-09T16:04:28.224" v="306" actId="26606"/>
          <ac:picMkLst>
            <pc:docMk/>
            <pc:sldMk cId="2994608602" sldId="286"/>
            <ac:picMk id="12" creationId="{4EC584A2-4215-4DB8-AE1F-E3768D77E8DE}"/>
          </ac:picMkLst>
        </pc:picChg>
      </pc:sldChg>
      <pc:sldChg chg="addSp modSp add mod setBg">
        <pc:chgData name="Paul G Fremeau" userId="fae296dc-b77d-4af7-81cd-a1e7f152d781" providerId="ADAL" clId="{F7E1BF09-0628-0C46-BE35-A5C1C3DDFEBB}" dt="2018-05-09T16:06:47.103" v="313" actId="26606"/>
        <pc:sldMkLst>
          <pc:docMk/>
          <pc:sldMk cId="3682989274" sldId="287"/>
        </pc:sldMkLst>
        <pc:spChg chg="mod">
          <ac:chgData name="Paul G Fremeau" userId="fae296dc-b77d-4af7-81cd-a1e7f152d781" providerId="ADAL" clId="{F7E1BF09-0628-0C46-BE35-A5C1C3DDFEBB}" dt="2018-05-09T16:06:47.103" v="313" actId="26606"/>
          <ac:spMkLst>
            <pc:docMk/>
            <pc:sldMk cId="3682989274" sldId="287"/>
            <ac:spMk id="2" creationId="{9CEDFF61-0F22-584C-825D-2765C099A8D4}"/>
          </ac:spMkLst>
        </pc:spChg>
        <pc:spChg chg="mod">
          <ac:chgData name="Paul G Fremeau" userId="fae296dc-b77d-4af7-81cd-a1e7f152d781" providerId="ADAL" clId="{F7E1BF09-0628-0C46-BE35-A5C1C3DDFEBB}" dt="2018-05-09T16:06:47.103" v="313" actId="26606"/>
          <ac:spMkLst>
            <pc:docMk/>
            <pc:sldMk cId="3682989274" sldId="287"/>
            <ac:spMk id="3" creationId="{465C7901-7EEE-6F40-B645-883F7456ACFD}"/>
          </ac:spMkLst>
        </pc:spChg>
        <pc:spChg chg="add">
          <ac:chgData name="Paul G Fremeau" userId="fae296dc-b77d-4af7-81cd-a1e7f152d781" providerId="ADAL" clId="{F7E1BF09-0628-0C46-BE35-A5C1C3DDFEBB}" dt="2018-05-09T16:06:47.103" v="313" actId="26606"/>
          <ac:spMkLst>
            <pc:docMk/>
            <pc:sldMk cId="3682989274" sldId="287"/>
            <ac:spMk id="10" creationId="{CD94F7C0-1344-4B3C-AFCB-E7F006BB5348}"/>
          </ac:spMkLst>
        </pc:spChg>
        <pc:graphicFrameChg chg="add">
          <ac:chgData name="Paul G Fremeau" userId="fae296dc-b77d-4af7-81cd-a1e7f152d781" providerId="ADAL" clId="{F7E1BF09-0628-0C46-BE35-A5C1C3DDFEBB}" dt="2018-05-09T16:06:40.101" v="310" actId="26606"/>
          <ac:graphicFrameMkLst>
            <pc:docMk/>
            <pc:sldMk cId="3682989274" sldId="287"/>
            <ac:graphicFrameMk id="4" creationId="{E96A3484-D48A-424C-8206-961B8C819DC2}"/>
          </ac:graphicFrameMkLst>
        </pc:graphicFrameChg>
        <pc:picChg chg="add mod ord">
          <ac:chgData name="Paul G Fremeau" userId="fae296dc-b77d-4af7-81cd-a1e7f152d781" providerId="ADAL" clId="{F7E1BF09-0628-0C46-BE35-A5C1C3DDFEBB}" dt="2018-05-09T16:06:47.103" v="313" actId="26606"/>
          <ac:picMkLst>
            <pc:docMk/>
            <pc:sldMk cId="3682989274" sldId="287"/>
            <ac:picMk id="5" creationId="{9C3ECEA6-2E6D-DE40-AC7A-D94D54D239D2}"/>
          </ac:picMkLst>
        </pc:picChg>
        <pc:picChg chg="add">
          <ac:chgData name="Paul G Fremeau" userId="fae296dc-b77d-4af7-81cd-a1e7f152d781" providerId="ADAL" clId="{F7E1BF09-0628-0C46-BE35-A5C1C3DDFEBB}" dt="2018-05-09T16:06:47.103" v="313" actId="26606"/>
          <ac:picMkLst>
            <pc:docMk/>
            <pc:sldMk cId="3682989274" sldId="287"/>
            <ac:picMk id="12" creationId="{4EC584A2-4215-4DB8-AE1F-E3768D77E8DE}"/>
          </ac:picMkLst>
        </pc:picChg>
      </pc:sldChg>
      <pc:sldChg chg="addSp modSp add mod setBg">
        <pc:chgData name="Paul G Fremeau" userId="fae296dc-b77d-4af7-81cd-a1e7f152d781" providerId="ADAL" clId="{F7E1BF09-0628-0C46-BE35-A5C1C3DDFEBB}" dt="2018-05-09T16:11:38.192" v="320" actId="26606"/>
        <pc:sldMkLst>
          <pc:docMk/>
          <pc:sldMk cId="3810335420" sldId="288"/>
        </pc:sldMkLst>
        <pc:spChg chg="mod">
          <ac:chgData name="Paul G Fremeau" userId="fae296dc-b77d-4af7-81cd-a1e7f152d781" providerId="ADAL" clId="{F7E1BF09-0628-0C46-BE35-A5C1C3DDFEBB}" dt="2018-05-09T16:11:38.192" v="320" actId="26606"/>
          <ac:spMkLst>
            <pc:docMk/>
            <pc:sldMk cId="3810335420" sldId="288"/>
            <ac:spMk id="2" creationId="{FB990D6E-2B85-DE44-8E53-07822B6E976E}"/>
          </ac:spMkLst>
        </pc:spChg>
        <pc:spChg chg="mod">
          <ac:chgData name="Paul G Fremeau" userId="fae296dc-b77d-4af7-81cd-a1e7f152d781" providerId="ADAL" clId="{F7E1BF09-0628-0C46-BE35-A5C1C3DDFEBB}" dt="2018-05-09T16:11:38.192" v="320" actId="26606"/>
          <ac:spMkLst>
            <pc:docMk/>
            <pc:sldMk cId="3810335420" sldId="288"/>
            <ac:spMk id="3" creationId="{E192B36E-9F0E-B64B-9EF5-A7A09D5BD4F9}"/>
          </ac:spMkLst>
        </pc:spChg>
        <pc:spChg chg="add">
          <ac:chgData name="Paul G Fremeau" userId="fae296dc-b77d-4af7-81cd-a1e7f152d781" providerId="ADAL" clId="{F7E1BF09-0628-0C46-BE35-A5C1C3DDFEBB}" dt="2018-05-09T16:11:38.192" v="320" actId="26606"/>
          <ac:spMkLst>
            <pc:docMk/>
            <pc:sldMk cId="3810335420" sldId="288"/>
            <ac:spMk id="10" creationId="{CD94F7C0-1344-4B3C-AFCB-E7F006BB5348}"/>
          </ac:spMkLst>
        </pc:spChg>
        <pc:graphicFrameChg chg="add">
          <ac:chgData name="Paul G Fremeau" userId="fae296dc-b77d-4af7-81cd-a1e7f152d781" providerId="ADAL" clId="{F7E1BF09-0628-0C46-BE35-A5C1C3DDFEBB}" dt="2018-05-09T16:11:30.262" v="317" actId="26606"/>
          <ac:graphicFrameMkLst>
            <pc:docMk/>
            <pc:sldMk cId="3810335420" sldId="288"/>
            <ac:graphicFrameMk id="4" creationId="{89C68CA2-34F1-A542-AD80-25489CBAA295}"/>
          </ac:graphicFrameMkLst>
        </pc:graphicFrameChg>
        <pc:picChg chg="add mod ord">
          <ac:chgData name="Paul G Fremeau" userId="fae296dc-b77d-4af7-81cd-a1e7f152d781" providerId="ADAL" clId="{F7E1BF09-0628-0C46-BE35-A5C1C3DDFEBB}" dt="2018-05-09T16:11:38.192" v="320" actId="26606"/>
          <ac:picMkLst>
            <pc:docMk/>
            <pc:sldMk cId="3810335420" sldId="288"/>
            <ac:picMk id="5" creationId="{F4BEC778-82FD-CA49-9809-2D83A8115331}"/>
          </ac:picMkLst>
        </pc:picChg>
        <pc:picChg chg="add">
          <ac:chgData name="Paul G Fremeau" userId="fae296dc-b77d-4af7-81cd-a1e7f152d781" providerId="ADAL" clId="{F7E1BF09-0628-0C46-BE35-A5C1C3DDFEBB}" dt="2018-05-09T16:11:38.192" v="320" actId="26606"/>
          <ac:picMkLst>
            <pc:docMk/>
            <pc:sldMk cId="3810335420" sldId="288"/>
            <ac:picMk id="12" creationId="{4EC584A2-4215-4DB8-AE1F-E3768D77E8DE}"/>
          </ac:picMkLst>
        </pc:picChg>
      </pc:sldChg>
      <pc:sldChg chg="addSp delSp modSp add mod setBg setClrOvrMap modNotesTx">
        <pc:chgData name="Paul G Fremeau" userId="fae296dc-b77d-4af7-81cd-a1e7f152d781" providerId="ADAL" clId="{F7E1BF09-0628-0C46-BE35-A5C1C3DDFEBB}" dt="2018-05-09T18:43:07.292" v="3702" actId="20577"/>
        <pc:sldMkLst>
          <pc:docMk/>
          <pc:sldMk cId="2496347779" sldId="289"/>
        </pc:sldMkLst>
        <pc:spChg chg="mod">
          <ac:chgData name="Paul G Fremeau" userId="fae296dc-b77d-4af7-81cd-a1e7f152d781" providerId="ADAL" clId="{F7E1BF09-0628-0C46-BE35-A5C1C3DDFEBB}" dt="2018-05-09T16:24:31.638" v="333" actId="26606"/>
          <ac:spMkLst>
            <pc:docMk/>
            <pc:sldMk cId="2496347779" sldId="289"/>
            <ac:spMk id="2" creationId="{00821E59-9D94-A84A-9B31-DB3CA4B35AAF}"/>
          </ac:spMkLst>
        </pc:spChg>
        <pc:spChg chg="add del mod">
          <ac:chgData name="Paul G Fremeau" userId="fae296dc-b77d-4af7-81cd-a1e7f152d781" providerId="ADAL" clId="{F7E1BF09-0628-0C46-BE35-A5C1C3DDFEBB}" dt="2018-05-09T16:24:37.089" v="336" actId="20577"/>
          <ac:spMkLst>
            <pc:docMk/>
            <pc:sldMk cId="2496347779" sldId="289"/>
            <ac:spMk id="3" creationId="{8CE0F06C-5779-6749-B2F8-131382F34684}"/>
          </ac:spMkLst>
        </pc:spChg>
        <pc:spChg chg="add del">
          <ac:chgData name="Paul G Fremeau" userId="fae296dc-b77d-4af7-81cd-a1e7f152d781" providerId="ADAL" clId="{F7E1BF09-0628-0C46-BE35-A5C1C3DDFEBB}" dt="2018-05-09T16:24:31.638" v="333" actId="26606"/>
          <ac:spMkLst>
            <pc:docMk/>
            <pc:sldMk cId="2496347779" sldId="289"/>
            <ac:spMk id="12" creationId="{86CD3965-7576-4EBB-9FEA-0E73E2DB4AC6}"/>
          </ac:spMkLst>
        </pc:spChg>
        <pc:spChg chg="add del">
          <ac:chgData name="Paul G Fremeau" userId="fae296dc-b77d-4af7-81cd-a1e7f152d781" providerId="ADAL" clId="{F7E1BF09-0628-0C46-BE35-A5C1C3DDFEBB}" dt="2018-05-09T16:24:31.638" v="333" actId="26606"/>
          <ac:spMkLst>
            <pc:docMk/>
            <pc:sldMk cId="2496347779" sldId="289"/>
            <ac:spMk id="14" creationId="{FA4B15F5-9B02-4280-9F50-172515BF4C68}"/>
          </ac:spMkLst>
        </pc:spChg>
        <pc:graphicFrameChg chg="add">
          <ac:chgData name="Paul G Fremeau" userId="fae296dc-b77d-4af7-81cd-a1e7f152d781" providerId="ADAL" clId="{F7E1BF09-0628-0C46-BE35-A5C1C3DDFEBB}" dt="2018-05-09T16:23:31.516" v="324" actId="20577"/>
          <ac:graphicFrameMkLst>
            <pc:docMk/>
            <pc:sldMk cId="2496347779" sldId="289"/>
            <ac:graphicFrameMk id="4" creationId="{AF3B2F34-3202-494F-8DE6-E98ACF845773}"/>
          </ac:graphicFrameMkLst>
        </pc:graphicFrameChg>
        <pc:graphicFrameChg chg="add del">
          <ac:chgData name="Paul G Fremeau" userId="fae296dc-b77d-4af7-81cd-a1e7f152d781" providerId="ADAL" clId="{F7E1BF09-0628-0C46-BE35-A5C1C3DDFEBB}" dt="2018-05-09T16:24:31.638" v="333" actId="26606"/>
          <ac:graphicFrameMkLst>
            <pc:docMk/>
            <pc:sldMk cId="2496347779" sldId="289"/>
            <ac:graphicFrameMk id="6" creationId="{AF3B2F34-3202-494F-8DE6-E98ACF845773}"/>
          </ac:graphicFrameMkLst>
        </pc:graphicFrameChg>
        <pc:graphicFrameChg chg="add del">
          <ac:chgData name="Paul G Fremeau" userId="fae296dc-b77d-4af7-81cd-a1e7f152d781" providerId="ADAL" clId="{F7E1BF09-0628-0C46-BE35-A5C1C3DDFEBB}" dt="2018-05-09T16:24:31.638" v="333" actId="26606"/>
          <ac:graphicFrameMkLst>
            <pc:docMk/>
            <pc:sldMk cId="2496347779" sldId="289"/>
            <ac:graphicFrameMk id="9" creationId="{AF3B2F34-3202-494F-8DE6-E98ACF845773}"/>
          </ac:graphicFrameMkLst>
        </pc:graphicFrameChg>
        <pc:graphicFrameChg chg="add mod">
          <ac:chgData name="Paul G Fremeau" userId="fae296dc-b77d-4af7-81cd-a1e7f152d781" providerId="ADAL" clId="{F7E1BF09-0628-0C46-BE35-A5C1C3DDFEBB}" dt="2018-05-09T18:12:06.497" v="393" actId="20577"/>
          <ac:graphicFrameMkLst>
            <pc:docMk/>
            <pc:sldMk cId="2496347779" sldId="289"/>
            <ac:graphicFrameMk id="11" creationId="{AF3B2F34-3202-494F-8DE6-E98ACF845773}"/>
          </ac:graphicFrameMkLst>
        </pc:graphicFrameChg>
        <pc:picChg chg="add del">
          <ac:chgData name="Paul G Fremeau" userId="fae296dc-b77d-4af7-81cd-a1e7f152d781" providerId="ADAL" clId="{F7E1BF09-0628-0C46-BE35-A5C1C3DDFEBB}" dt="2018-05-09T16:23:44.146" v="327" actId="20577"/>
          <ac:picMkLst>
            <pc:docMk/>
            <pc:sldMk cId="2496347779" sldId="289"/>
            <ac:picMk id="5" creationId="{AC7CD3F6-4572-0C4E-91F6-B0D1295D7F44}"/>
          </ac:picMkLst>
        </pc:picChg>
        <pc:picChg chg="add del">
          <ac:chgData name="Paul G Fremeau" userId="fae296dc-b77d-4af7-81cd-a1e7f152d781" providerId="ADAL" clId="{F7E1BF09-0628-0C46-BE35-A5C1C3DDFEBB}" dt="2018-05-09T16:24:31.638" v="333" actId="26606"/>
          <ac:picMkLst>
            <pc:docMk/>
            <pc:sldMk cId="2496347779" sldId="289"/>
            <ac:picMk id="16" creationId="{E3A5BBF0-37C3-4339-BD51-F7A980A93B69}"/>
          </ac:picMkLst>
        </pc:picChg>
      </pc:sldChg>
      <pc:sldChg chg="addSp modSp add mod modNotesTx">
        <pc:chgData name="Paul G Fremeau" userId="fae296dc-b77d-4af7-81cd-a1e7f152d781" providerId="ADAL" clId="{F7E1BF09-0628-0C46-BE35-A5C1C3DDFEBB}" dt="2018-05-09T18:45:39.058" v="4125" actId="20577"/>
        <pc:sldMkLst>
          <pc:docMk/>
          <pc:sldMk cId="3976994428" sldId="290"/>
        </pc:sldMkLst>
        <pc:graphicFrameChg chg="add mod">
          <ac:chgData name="Paul G Fremeau" userId="fae296dc-b77d-4af7-81cd-a1e7f152d781" providerId="ADAL" clId="{F7E1BF09-0628-0C46-BE35-A5C1C3DDFEBB}" dt="2018-05-09T18:18:47.890" v="401" actId="404"/>
          <ac:graphicFrameMkLst>
            <pc:docMk/>
            <pc:sldMk cId="3976994428" sldId="290"/>
            <ac:graphicFrameMk id="4" creationId="{53822272-1AC3-1644-9E0C-13C84A9EAC04}"/>
          </ac:graphicFrameMkLst>
        </pc:graphicFrameChg>
      </pc:sldChg>
      <pc:sldChg chg="modSp add">
        <pc:chgData name="Paul G Fremeau" userId="fae296dc-b77d-4af7-81cd-a1e7f152d781" providerId="ADAL" clId="{F7E1BF09-0628-0C46-BE35-A5C1C3DDFEBB}" dt="2018-05-09T18:34:45.572" v="2480" actId="20577"/>
        <pc:sldMkLst>
          <pc:docMk/>
          <pc:sldMk cId="2202067814" sldId="291"/>
        </pc:sldMkLst>
        <pc:spChg chg="mod">
          <ac:chgData name="Paul G Fremeau" userId="fae296dc-b77d-4af7-81cd-a1e7f152d781" providerId="ADAL" clId="{F7E1BF09-0628-0C46-BE35-A5C1C3DDFEBB}" dt="2018-05-09T18:31:00.715" v="1883" actId="113"/>
          <ac:spMkLst>
            <pc:docMk/>
            <pc:sldMk cId="2202067814" sldId="291"/>
            <ac:spMk id="2" creationId="{C59BB24A-85C2-E948-BD53-005B9DEB2DBE}"/>
          </ac:spMkLst>
        </pc:spChg>
        <pc:spChg chg="mod">
          <ac:chgData name="Paul G Fremeau" userId="fae296dc-b77d-4af7-81cd-a1e7f152d781" providerId="ADAL" clId="{F7E1BF09-0628-0C46-BE35-A5C1C3DDFEBB}" dt="2018-05-09T18:34:45.572" v="2480" actId="20577"/>
          <ac:spMkLst>
            <pc:docMk/>
            <pc:sldMk cId="2202067814" sldId="291"/>
            <ac:spMk id="3" creationId="{E4244444-CE6F-CF45-BB9D-03D1B59C5A79}"/>
          </ac:spMkLst>
        </pc:spChg>
      </pc:sldChg>
      <pc:sldChg chg="addSp delSp modSp add mod modNotesTx">
        <pc:chgData name="Paul G Fremeau" userId="fae296dc-b77d-4af7-81cd-a1e7f152d781" providerId="ADAL" clId="{F7E1BF09-0628-0C46-BE35-A5C1C3DDFEBB}" dt="2018-05-10T04:29:38.792" v="4525" actId="20577"/>
        <pc:sldMkLst>
          <pc:docMk/>
          <pc:sldMk cId="266596387" sldId="292"/>
        </pc:sldMkLst>
        <pc:graphicFrameChg chg="add mod">
          <ac:chgData name="Paul G Fremeau" userId="fae296dc-b77d-4af7-81cd-a1e7f152d781" providerId="ADAL" clId="{F7E1BF09-0628-0C46-BE35-A5C1C3DDFEBB}" dt="2018-05-10T04:28:27.033" v="4289"/>
          <ac:graphicFrameMkLst>
            <pc:docMk/>
            <pc:sldMk cId="266596387" sldId="292"/>
            <ac:graphicFrameMk id="5" creationId="{C9097EC3-CFD4-5948-BD87-C4FF1CD35F00}"/>
          </ac:graphicFrameMkLst>
        </pc:graphicFrameChg>
        <pc:picChg chg="add del mod">
          <ac:chgData name="Paul G Fremeau" userId="fae296dc-b77d-4af7-81cd-a1e7f152d781" providerId="ADAL" clId="{F7E1BF09-0628-0C46-BE35-A5C1C3DDFEBB}" dt="2018-05-10T04:26:00.174" v="4279" actId="478"/>
          <ac:picMkLst>
            <pc:docMk/>
            <pc:sldMk cId="266596387" sldId="292"/>
            <ac:picMk id="4" creationId="{AF1B3A5B-13CC-7249-951A-A9428A2BDC37}"/>
          </ac:picMkLst>
        </pc:picChg>
      </pc:sldChg>
      <pc:sldChg chg="modSp add del">
        <pc:chgData name="Paul G Fremeau" userId="fae296dc-b77d-4af7-81cd-a1e7f152d781" providerId="ADAL" clId="{F7E1BF09-0628-0C46-BE35-A5C1C3DDFEBB}" dt="2018-05-09T18:41:39.704" v="3434" actId="2696"/>
        <pc:sldMkLst>
          <pc:docMk/>
          <pc:sldMk cId="3031350455" sldId="292"/>
        </pc:sldMkLst>
        <pc:spChg chg="mod">
          <ac:chgData name="Paul G Fremeau" userId="fae296dc-b77d-4af7-81cd-a1e7f152d781" providerId="ADAL" clId="{F7E1BF09-0628-0C46-BE35-A5C1C3DDFEBB}" dt="2018-05-09T18:36:11.995" v="2521" actId="113"/>
          <ac:spMkLst>
            <pc:docMk/>
            <pc:sldMk cId="3031350455" sldId="292"/>
            <ac:spMk id="2" creationId="{A3C62872-F86E-7445-AC44-9D3BA7CCC79A}"/>
          </ac:spMkLst>
        </pc:spChg>
        <pc:spChg chg="mod">
          <ac:chgData name="Paul G Fremeau" userId="fae296dc-b77d-4af7-81cd-a1e7f152d781" providerId="ADAL" clId="{F7E1BF09-0628-0C46-BE35-A5C1C3DDFEBB}" dt="2018-05-09T18:36:50.653" v="2633" actId="20577"/>
          <ac:spMkLst>
            <pc:docMk/>
            <pc:sldMk cId="3031350455" sldId="292"/>
            <ac:spMk id="3" creationId="{7B0877EE-D60C-1249-9BBD-8A03EF063949}"/>
          </ac:spMkLst>
        </pc:spChg>
      </pc:sldChg>
      <pc:sldChg chg="modSp add del">
        <pc:chgData name="Paul G Fremeau" userId="fae296dc-b77d-4af7-81cd-a1e7f152d781" providerId="ADAL" clId="{F7E1BF09-0628-0C46-BE35-A5C1C3DDFEBB}" dt="2018-05-09T18:41:29.106" v="3433" actId="2696"/>
        <pc:sldMkLst>
          <pc:docMk/>
          <pc:sldMk cId="2965755687" sldId="293"/>
        </pc:sldMkLst>
        <pc:spChg chg="mod">
          <ac:chgData name="Paul G Fremeau" userId="fae296dc-b77d-4af7-81cd-a1e7f152d781" providerId="ADAL" clId="{F7E1BF09-0628-0C46-BE35-A5C1C3DDFEBB}" dt="2018-05-09T18:37:10.135" v="2683" actId="20577"/>
          <ac:spMkLst>
            <pc:docMk/>
            <pc:sldMk cId="2965755687" sldId="293"/>
            <ac:spMk id="2" creationId="{2F2B7F91-F377-B641-8BE4-31AB10090E05}"/>
          </ac:spMkLst>
        </pc:spChg>
      </pc:sldChg>
    </pc:docChg>
  </pc:docChgLst>
  <pc:docChgLst>
    <pc:chgData name="Paul G Fremeau" userId="fae296dc-b77d-4af7-81cd-a1e7f152d781" providerId="ADAL" clId="{2F73E955-9E51-CE41-AB44-4D8FD5036DA3}"/>
    <pc:docChg chg="custSel modSld">
      <pc:chgData name="Paul G Fremeau" userId="fae296dc-b77d-4af7-81cd-a1e7f152d781" providerId="ADAL" clId="{2F73E955-9E51-CE41-AB44-4D8FD5036DA3}" dt="2018-05-09T20:32:07.940" v="34" actId="207"/>
      <pc:docMkLst>
        <pc:docMk/>
      </pc:docMkLst>
      <pc:sldChg chg="modSp">
        <pc:chgData name="Paul G Fremeau" userId="fae296dc-b77d-4af7-81cd-a1e7f152d781" providerId="ADAL" clId="{2F73E955-9E51-CE41-AB44-4D8FD5036DA3}" dt="2018-05-09T20:24:21.532" v="1" actId="20577"/>
        <pc:sldMkLst>
          <pc:docMk/>
          <pc:sldMk cId="615206598" sldId="258"/>
        </pc:sldMkLst>
        <pc:spChg chg="mod">
          <ac:chgData name="Paul G Fremeau" userId="fae296dc-b77d-4af7-81cd-a1e7f152d781" providerId="ADAL" clId="{2F73E955-9E51-CE41-AB44-4D8FD5036DA3}" dt="2018-05-09T20:24:21.532" v="1" actId="20577"/>
          <ac:spMkLst>
            <pc:docMk/>
            <pc:sldMk cId="615206598" sldId="258"/>
            <ac:spMk id="3" creationId="{3691B954-EA63-CD45-9B4C-C2BA3CB8443A}"/>
          </ac:spMkLst>
        </pc:spChg>
      </pc:sldChg>
      <pc:sldChg chg="addSp delSp modSp">
        <pc:chgData name="Paul G Fremeau" userId="fae296dc-b77d-4af7-81cd-a1e7f152d781" providerId="ADAL" clId="{2F73E955-9E51-CE41-AB44-4D8FD5036DA3}" dt="2018-05-09T20:30:23.613" v="24" actId="207"/>
        <pc:sldMkLst>
          <pc:docMk/>
          <pc:sldMk cId="3976994428" sldId="290"/>
        </pc:sldMkLst>
        <pc:spChg chg="add del mod">
          <ac:chgData name="Paul G Fremeau" userId="fae296dc-b77d-4af7-81cd-a1e7f152d781" providerId="ADAL" clId="{2F73E955-9E51-CE41-AB44-4D8FD5036DA3}" dt="2018-05-09T20:26:34.175" v="4" actId="478"/>
          <ac:spMkLst>
            <pc:docMk/>
            <pc:sldMk cId="3976994428" sldId="290"/>
            <ac:spMk id="5" creationId="{E12E54B6-865F-5D4E-97F5-FD2CE5108AD2}"/>
          </ac:spMkLst>
        </pc:spChg>
        <pc:spChg chg="add mod">
          <ac:chgData name="Paul G Fremeau" userId="fae296dc-b77d-4af7-81cd-a1e7f152d781" providerId="ADAL" clId="{2F73E955-9E51-CE41-AB44-4D8FD5036DA3}" dt="2018-05-09T20:27:00.276" v="7" actId="14100"/>
          <ac:spMkLst>
            <pc:docMk/>
            <pc:sldMk cId="3976994428" sldId="290"/>
            <ac:spMk id="6" creationId="{3E25FB68-6BD9-BA41-B797-47142BDD3837}"/>
          </ac:spMkLst>
        </pc:spChg>
        <pc:spChg chg="add mod">
          <ac:chgData name="Paul G Fremeau" userId="fae296dc-b77d-4af7-81cd-a1e7f152d781" providerId="ADAL" clId="{2F73E955-9E51-CE41-AB44-4D8FD5036DA3}" dt="2018-05-09T20:27:22.506" v="11" actId="14100"/>
          <ac:spMkLst>
            <pc:docMk/>
            <pc:sldMk cId="3976994428" sldId="290"/>
            <ac:spMk id="7" creationId="{65899A04-86AA-D64F-AE1A-17E6F133B234}"/>
          </ac:spMkLst>
        </pc:spChg>
        <pc:spChg chg="add mod">
          <ac:chgData name="Paul G Fremeau" userId="fae296dc-b77d-4af7-81cd-a1e7f152d781" providerId="ADAL" clId="{2F73E955-9E51-CE41-AB44-4D8FD5036DA3}" dt="2018-05-09T20:27:46.536" v="17" actId="14100"/>
          <ac:spMkLst>
            <pc:docMk/>
            <pc:sldMk cId="3976994428" sldId="290"/>
            <ac:spMk id="8" creationId="{E1E70B51-9DDB-5348-AFBD-5AA2F83361FC}"/>
          </ac:spMkLst>
        </pc:spChg>
        <pc:spChg chg="add mod">
          <ac:chgData name="Paul G Fremeau" userId="fae296dc-b77d-4af7-81cd-a1e7f152d781" providerId="ADAL" clId="{2F73E955-9E51-CE41-AB44-4D8FD5036DA3}" dt="2018-05-09T20:27:59.113" v="19" actId="1076"/>
          <ac:spMkLst>
            <pc:docMk/>
            <pc:sldMk cId="3976994428" sldId="290"/>
            <ac:spMk id="9" creationId="{DDB5A823-5141-154F-8A82-860A7AE9BB92}"/>
          </ac:spMkLst>
        </pc:spChg>
        <pc:spChg chg="add mod">
          <ac:chgData name="Paul G Fremeau" userId="fae296dc-b77d-4af7-81cd-a1e7f152d781" providerId="ADAL" clId="{2F73E955-9E51-CE41-AB44-4D8FD5036DA3}" dt="2018-05-09T20:28:20.140" v="23" actId="14100"/>
          <ac:spMkLst>
            <pc:docMk/>
            <pc:sldMk cId="3976994428" sldId="290"/>
            <ac:spMk id="10" creationId="{56B86911-3E43-9C47-AD86-AAAD055BB019}"/>
          </ac:spMkLst>
        </pc:spChg>
        <pc:graphicFrameChg chg="mod">
          <ac:chgData name="Paul G Fremeau" userId="fae296dc-b77d-4af7-81cd-a1e7f152d781" providerId="ADAL" clId="{2F73E955-9E51-CE41-AB44-4D8FD5036DA3}" dt="2018-05-09T20:30:23.613" v="24" actId="207"/>
          <ac:graphicFrameMkLst>
            <pc:docMk/>
            <pc:sldMk cId="3976994428" sldId="290"/>
            <ac:graphicFrameMk id="4" creationId="{53822272-1AC3-1644-9E0C-13C84A9EAC04}"/>
          </ac:graphicFrameMkLst>
        </pc:graphicFrameChg>
      </pc:sldChg>
      <pc:sldChg chg="modSp">
        <pc:chgData name="Paul G Fremeau" userId="fae296dc-b77d-4af7-81cd-a1e7f152d781" providerId="ADAL" clId="{2F73E955-9E51-CE41-AB44-4D8FD5036DA3}" dt="2018-05-09T20:32:07.940" v="34" actId="207"/>
        <pc:sldMkLst>
          <pc:docMk/>
          <pc:sldMk cId="2202067814" sldId="291"/>
        </pc:sldMkLst>
        <pc:spChg chg="mod">
          <ac:chgData name="Paul G Fremeau" userId="fae296dc-b77d-4af7-81cd-a1e7f152d781" providerId="ADAL" clId="{2F73E955-9E51-CE41-AB44-4D8FD5036DA3}" dt="2018-05-09T20:32:07.940" v="34" actId="207"/>
          <ac:spMkLst>
            <pc:docMk/>
            <pc:sldMk cId="2202067814" sldId="291"/>
            <ac:spMk id="3" creationId="{E4244444-CE6F-CF45-BB9D-03D1B59C5A79}"/>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https://nevada-my.sharepoint.com/personal/pfremeau_unr_edu/Documents/ATMS%20360/Arduino%20Stuff/Final%20Project%20Data.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oleObject" Target="https://nevada-my.sharepoint.com/personal/pfremeau_unr_edu/Documents/ATMS%20360/Arduino%20Stuff/Final%20Project%20Data.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https://nevada-my.sharepoint.com/personal/pfremeau_unr_edu/Documents/ATMS%20360/Arduino%20Stuff/Final%20Project%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b="1" dirty="0">
                <a:solidFill>
                  <a:schemeClr val="tx1"/>
                </a:solidFill>
              </a:rPr>
              <a:t>Thermistor Temperature vs</a:t>
            </a:r>
            <a:r>
              <a:rPr lang="en-US" sz="2400" b="1" baseline="0" dirty="0">
                <a:solidFill>
                  <a:schemeClr val="tx1"/>
                </a:solidFill>
              </a:rPr>
              <a:t> Time over</a:t>
            </a:r>
            <a:r>
              <a:rPr lang="en-US" sz="2400" b="1" dirty="0">
                <a:solidFill>
                  <a:schemeClr val="tx1"/>
                </a:solidFill>
              </a:rPr>
              <a:t> Variable Heights </a:t>
            </a:r>
            <a:r>
              <a:rPr lang="en-US" sz="2400" b="1" baseline="0" dirty="0">
                <a:solidFill>
                  <a:schemeClr val="tx1"/>
                </a:solidFill>
              </a:rPr>
              <a:t>and Surfaces</a:t>
            </a:r>
            <a:endParaRPr lang="en-US" sz="2400" b="1" dirty="0">
              <a:solidFill>
                <a:schemeClr val="tx1"/>
              </a:solidFill>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522317695085897"/>
          <c:y val="8.2717064560437814E-2"/>
          <c:w val="0.81688093268874729"/>
          <c:h val="0.78625426770243612"/>
        </c:manualLayout>
      </c:layout>
      <c:scatterChart>
        <c:scatterStyle val="lineMarker"/>
        <c:varyColors val="0"/>
        <c:ser>
          <c:idx val="1"/>
          <c:order val="0"/>
          <c:tx>
            <c:v>Thermistor Temp</c:v>
          </c:tx>
          <c:spPr>
            <a:ln w="38100" cap="rnd">
              <a:solidFill>
                <a:schemeClr val="accent2"/>
              </a:solidFill>
              <a:round/>
            </a:ln>
            <a:effectLst/>
          </c:spPr>
          <c:marker>
            <c:symbol val="none"/>
          </c:marker>
          <c:xVal>
            <c:numRef>
              <c:f>'Final Project Data'!$B$2:$B$1465</c:f>
              <c:numCache>
                <c:formatCode>h:mm:ss</c:formatCode>
                <c:ptCount val="1464"/>
                <c:pt idx="0">
                  <c:v>0.32168981481481479</c:v>
                </c:pt>
                <c:pt idx="1">
                  <c:v>0.32170138888888888</c:v>
                </c:pt>
                <c:pt idx="2">
                  <c:v>0.32171296296296298</c:v>
                </c:pt>
                <c:pt idx="3">
                  <c:v>0.32172453703703702</c:v>
                </c:pt>
                <c:pt idx="4">
                  <c:v>0.32173611111111111</c:v>
                </c:pt>
                <c:pt idx="5">
                  <c:v>0.32174768518518521</c:v>
                </c:pt>
                <c:pt idx="6">
                  <c:v>0.32175925925925924</c:v>
                </c:pt>
                <c:pt idx="7">
                  <c:v>0.32177083333333334</c:v>
                </c:pt>
                <c:pt idx="8">
                  <c:v>0.32178240740740743</c:v>
                </c:pt>
                <c:pt idx="9">
                  <c:v>0.32179398148148147</c:v>
                </c:pt>
                <c:pt idx="10">
                  <c:v>0.32180555555555557</c:v>
                </c:pt>
                <c:pt idx="11">
                  <c:v>0.32181712962962966</c:v>
                </c:pt>
                <c:pt idx="12">
                  <c:v>0.3218287037037037</c:v>
                </c:pt>
                <c:pt idx="13">
                  <c:v>0.32184027777777779</c:v>
                </c:pt>
                <c:pt idx="14">
                  <c:v>0.32185185185185183</c:v>
                </c:pt>
                <c:pt idx="15">
                  <c:v>0.32186342592592593</c:v>
                </c:pt>
                <c:pt idx="16">
                  <c:v>0.32187499999999997</c:v>
                </c:pt>
                <c:pt idx="17">
                  <c:v>0.32188657407407406</c:v>
                </c:pt>
                <c:pt idx="18">
                  <c:v>0.32189814814814816</c:v>
                </c:pt>
                <c:pt idx="19">
                  <c:v>0.32190972222222219</c:v>
                </c:pt>
                <c:pt idx="20">
                  <c:v>0.32192129629629629</c:v>
                </c:pt>
                <c:pt idx="21">
                  <c:v>0.32193287037037038</c:v>
                </c:pt>
                <c:pt idx="22">
                  <c:v>0.32194444444444442</c:v>
                </c:pt>
                <c:pt idx="23">
                  <c:v>0.32195601851851852</c:v>
                </c:pt>
                <c:pt idx="24">
                  <c:v>0.32196759259259261</c:v>
                </c:pt>
                <c:pt idx="25">
                  <c:v>0.32197916666666665</c:v>
                </c:pt>
                <c:pt idx="26">
                  <c:v>0.32199074074074074</c:v>
                </c:pt>
                <c:pt idx="27">
                  <c:v>0.32200231481481484</c:v>
                </c:pt>
                <c:pt idx="28">
                  <c:v>0.32201388888888888</c:v>
                </c:pt>
                <c:pt idx="29">
                  <c:v>0.32202546296296297</c:v>
                </c:pt>
                <c:pt idx="30">
                  <c:v>0.32203703703703707</c:v>
                </c:pt>
                <c:pt idx="31">
                  <c:v>0.3220486111111111</c:v>
                </c:pt>
                <c:pt idx="32">
                  <c:v>0.3220601851851852</c:v>
                </c:pt>
                <c:pt idx="33">
                  <c:v>0.32207175925925924</c:v>
                </c:pt>
                <c:pt idx="34">
                  <c:v>0.32208333333333333</c:v>
                </c:pt>
                <c:pt idx="35">
                  <c:v>0.32209490740740737</c:v>
                </c:pt>
                <c:pt idx="36">
                  <c:v>0.32210648148148152</c:v>
                </c:pt>
                <c:pt idx="37">
                  <c:v>0.32211805555555556</c:v>
                </c:pt>
                <c:pt idx="38">
                  <c:v>0.3221296296296296</c:v>
                </c:pt>
                <c:pt idx="39">
                  <c:v>0.32214120370370369</c:v>
                </c:pt>
                <c:pt idx="40">
                  <c:v>0.32215277777777779</c:v>
                </c:pt>
                <c:pt idx="41">
                  <c:v>0.32215277777777779</c:v>
                </c:pt>
                <c:pt idx="42">
                  <c:v>0.32216435185185183</c:v>
                </c:pt>
                <c:pt idx="43">
                  <c:v>0.32217592592592592</c:v>
                </c:pt>
                <c:pt idx="44">
                  <c:v>0.32218750000000002</c:v>
                </c:pt>
                <c:pt idx="45">
                  <c:v>0.32219907407407405</c:v>
                </c:pt>
                <c:pt idx="46">
                  <c:v>0.32221064814814815</c:v>
                </c:pt>
                <c:pt idx="47">
                  <c:v>0.32222222222222224</c:v>
                </c:pt>
                <c:pt idx="48">
                  <c:v>0.32223379629629628</c:v>
                </c:pt>
                <c:pt idx="49">
                  <c:v>0.32224537037037038</c:v>
                </c:pt>
                <c:pt idx="50">
                  <c:v>0.32225694444444447</c:v>
                </c:pt>
                <c:pt idx="51">
                  <c:v>0.32226851851851851</c:v>
                </c:pt>
                <c:pt idx="52">
                  <c:v>0.3222800925925926</c:v>
                </c:pt>
                <c:pt idx="53">
                  <c:v>0.3222916666666667</c:v>
                </c:pt>
                <c:pt idx="54">
                  <c:v>0.32230324074074074</c:v>
                </c:pt>
                <c:pt idx="55">
                  <c:v>0.32231481481481478</c:v>
                </c:pt>
                <c:pt idx="56">
                  <c:v>0.32232638888888893</c:v>
                </c:pt>
                <c:pt idx="57">
                  <c:v>0.32233796296296297</c:v>
                </c:pt>
                <c:pt idx="58">
                  <c:v>0.322349537037037</c:v>
                </c:pt>
                <c:pt idx="59">
                  <c:v>0.3223611111111111</c:v>
                </c:pt>
                <c:pt idx="60">
                  <c:v>0.32237268518518519</c:v>
                </c:pt>
                <c:pt idx="61">
                  <c:v>0.32292824074074072</c:v>
                </c:pt>
                <c:pt idx="62">
                  <c:v>0.32293981481481482</c:v>
                </c:pt>
                <c:pt idx="63">
                  <c:v>0.32295138888888891</c:v>
                </c:pt>
                <c:pt idx="64">
                  <c:v>0.32296296296296295</c:v>
                </c:pt>
                <c:pt idx="65">
                  <c:v>0.32297453703703705</c:v>
                </c:pt>
                <c:pt idx="66">
                  <c:v>0.32298611111111114</c:v>
                </c:pt>
                <c:pt idx="67">
                  <c:v>0.32299768518518518</c:v>
                </c:pt>
                <c:pt idx="68">
                  <c:v>0.32300925925925927</c:v>
                </c:pt>
                <c:pt idx="69">
                  <c:v>0.32300925925925927</c:v>
                </c:pt>
                <c:pt idx="70">
                  <c:v>0.32302083333333331</c:v>
                </c:pt>
                <c:pt idx="71">
                  <c:v>0.32303240740740741</c:v>
                </c:pt>
                <c:pt idx="72">
                  <c:v>0.32304398148148145</c:v>
                </c:pt>
                <c:pt idx="73">
                  <c:v>0.3230555555555556</c:v>
                </c:pt>
                <c:pt idx="74">
                  <c:v>0.32306712962962963</c:v>
                </c:pt>
                <c:pt idx="75">
                  <c:v>0.32307870370370367</c:v>
                </c:pt>
                <c:pt idx="76">
                  <c:v>0.32309027777777777</c:v>
                </c:pt>
                <c:pt idx="77">
                  <c:v>0.32310185185185186</c:v>
                </c:pt>
                <c:pt idx="78">
                  <c:v>0.3231134259259259</c:v>
                </c:pt>
                <c:pt idx="79">
                  <c:v>0.323125</c:v>
                </c:pt>
                <c:pt idx="80">
                  <c:v>0.32313657407407409</c:v>
                </c:pt>
                <c:pt idx="81">
                  <c:v>0.32314814814814813</c:v>
                </c:pt>
                <c:pt idx="82">
                  <c:v>0.32315972222222222</c:v>
                </c:pt>
                <c:pt idx="83">
                  <c:v>0.32317129629629632</c:v>
                </c:pt>
                <c:pt idx="84">
                  <c:v>0.32318287037037036</c:v>
                </c:pt>
                <c:pt idx="85">
                  <c:v>0.32319444444444445</c:v>
                </c:pt>
                <c:pt idx="86">
                  <c:v>0.32320601851851855</c:v>
                </c:pt>
                <c:pt idx="87">
                  <c:v>0.32321759259259258</c:v>
                </c:pt>
                <c:pt idx="88">
                  <c:v>0.32322916666666668</c:v>
                </c:pt>
                <c:pt idx="89">
                  <c:v>0.32324074074074077</c:v>
                </c:pt>
                <c:pt idx="90">
                  <c:v>0.32325231481481481</c:v>
                </c:pt>
                <c:pt idx="91">
                  <c:v>0.32326388888888885</c:v>
                </c:pt>
                <c:pt idx="92">
                  <c:v>0.323275462962963</c:v>
                </c:pt>
                <c:pt idx="93">
                  <c:v>0.32328703703703704</c:v>
                </c:pt>
                <c:pt idx="94">
                  <c:v>0.32329861111111108</c:v>
                </c:pt>
                <c:pt idx="95">
                  <c:v>0.32331018518518517</c:v>
                </c:pt>
                <c:pt idx="96">
                  <c:v>0.32332175925925927</c:v>
                </c:pt>
                <c:pt idx="97">
                  <c:v>0.32333333333333331</c:v>
                </c:pt>
                <c:pt idx="98">
                  <c:v>0.3233449074074074</c:v>
                </c:pt>
                <c:pt idx="99">
                  <c:v>0.32335648148148149</c:v>
                </c:pt>
                <c:pt idx="100">
                  <c:v>0.32336805555555553</c:v>
                </c:pt>
                <c:pt idx="101">
                  <c:v>0.32337962962962963</c:v>
                </c:pt>
                <c:pt idx="102">
                  <c:v>0.32339120370370372</c:v>
                </c:pt>
                <c:pt idx="103">
                  <c:v>0.32340277777777776</c:v>
                </c:pt>
                <c:pt idx="104">
                  <c:v>0.32501157407407405</c:v>
                </c:pt>
                <c:pt idx="105">
                  <c:v>0.32502314814814814</c:v>
                </c:pt>
                <c:pt idx="106">
                  <c:v>0.32503472222222224</c:v>
                </c:pt>
                <c:pt idx="107">
                  <c:v>0.32504629629629628</c:v>
                </c:pt>
                <c:pt idx="108">
                  <c:v>0.32505787037037037</c:v>
                </c:pt>
                <c:pt idx="109">
                  <c:v>0.32506944444444447</c:v>
                </c:pt>
                <c:pt idx="110">
                  <c:v>0.32508101851851851</c:v>
                </c:pt>
                <c:pt idx="111">
                  <c:v>0.3250925925925926</c:v>
                </c:pt>
                <c:pt idx="112">
                  <c:v>0.32510416666666669</c:v>
                </c:pt>
                <c:pt idx="113">
                  <c:v>0.32511574074074073</c:v>
                </c:pt>
                <c:pt idx="114">
                  <c:v>0.32512731481481483</c:v>
                </c:pt>
                <c:pt idx="115">
                  <c:v>0.32513888888888892</c:v>
                </c:pt>
                <c:pt idx="116">
                  <c:v>0.32515046296296296</c:v>
                </c:pt>
                <c:pt idx="117">
                  <c:v>0.325162037037037</c:v>
                </c:pt>
                <c:pt idx="118">
                  <c:v>0.32517361111111115</c:v>
                </c:pt>
                <c:pt idx="119">
                  <c:v>0.32518518518518519</c:v>
                </c:pt>
                <c:pt idx="120">
                  <c:v>0.32519675925925923</c:v>
                </c:pt>
                <c:pt idx="121">
                  <c:v>0.32520833333333332</c:v>
                </c:pt>
                <c:pt idx="122">
                  <c:v>0.32521990740740742</c:v>
                </c:pt>
                <c:pt idx="123">
                  <c:v>0.32523148148148145</c:v>
                </c:pt>
                <c:pt idx="124">
                  <c:v>0.32524305555555555</c:v>
                </c:pt>
                <c:pt idx="125">
                  <c:v>0.32525462962962964</c:v>
                </c:pt>
                <c:pt idx="126">
                  <c:v>0.32526620370370368</c:v>
                </c:pt>
                <c:pt idx="127">
                  <c:v>0.32527777777777778</c:v>
                </c:pt>
                <c:pt idx="128">
                  <c:v>0.32528935185185187</c:v>
                </c:pt>
                <c:pt idx="129">
                  <c:v>0.32530092592592591</c:v>
                </c:pt>
                <c:pt idx="130">
                  <c:v>0.3253125</c:v>
                </c:pt>
                <c:pt idx="131">
                  <c:v>0.3253240740740741</c:v>
                </c:pt>
                <c:pt idx="132">
                  <c:v>0.32533564814814814</c:v>
                </c:pt>
                <c:pt idx="133">
                  <c:v>0.32534722222222223</c:v>
                </c:pt>
                <c:pt idx="134">
                  <c:v>0.32535879629629633</c:v>
                </c:pt>
                <c:pt idx="135">
                  <c:v>0.32537037037037037</c:v>
                </c:pt>
                <c:pt idx="136">
                  <c:v>0.3253819444444444</c:v>
                </c:pt>
                <c:pt idx="137">
                  <c:v>0.32539351851851855</c:v>
                </c:pt>
                <c:pt idx="138">
                  <c:v>0.32540509259259259</c:v>
                </c:pt>
                <c:pt idx="139">
                  <c:v>0.32541666666666669</c:v>
                </c:pt>
                <c:pt idx="140">
                  <c:v>0.32541666666666669</c:v>
                </c:pt>
                <c:pt idx="141">
                  <c:v>0.32542824074074073</c:v>
                </c:pt>
                <c:pt idx="142">
                  <c:v>0.32543981481481482</c:v>
                </c:pt>
                <c:pt idx="143">
                  <c:v>0.32545138888888886</c:v>
                </c:pt>
                <c:pt idx="144">
                  <c:v>0.32546296296296295</c:v>
                </c:pt>
                <c:pt idx="145">
                  <c:v>0.32547453703703705</c:v>
                </c:pt>
                <c:pt idx="146">
                  <c:v>0.32548611111111109</c:v>
                </c:pt>
                <c:pt idx="147">
                  <c:v>0.32549768518518518</c:v>
                </c:pt>
                <c:pt idx="148">
                  <c:v>0.32550925925925928</c:v>
                </c:pt>
                <c:pt idx="149">
                  <c:v>0.32552083333333331</c:v>
                </c:pt>
                <c:pt idx="150">
                  <c:v>0.32553240740740741</c:v>
                </c:pt>
                <c:pt idx="151">
                  <c:v>0.3255439814814815</c:v>
                </c:pt>
                <c:pt idx="152">
                  <c:v>0.32555555555555554</c:v>
                </c:pt>
                <c:pt idx="153">
                  <c:v>0.32556712962962964</c:v>
                </c:pt>
                <c:pt idx="154">
                  <c:v>0.32557870370370373</c:v>
                </c:pt>
                <c:pt idx="155">
                  <c:v>0.32604166666666667</c:v>
                </c:pt>
                <c:pt idx="156">
                  <c:v>0.32605324074074077</c:v>
                </c:pt>
                <c:pt idx="157">
                  <c:v>0.32606481481481481</c:v>
                </c:pt>
                <c:pt idx="158">
                  <c:v>0.3260763888888889</c:v>
                </c:pt>
                <c:pt idx="159">
                  <c:v>0.326087962962963</c:v>
                </c:pt>
                <c:pt idx="160">
                  <c:v>0.32609953703703703</c:v>
                </c:pt>
                <c:pt idx="161">
                  <c:v>0.32611111111111107</c:v>
                </c:pt>
                <c:pt idx="162">
                  <c:v>0.32612268518518522</c:v>
                </c:pt>
                <c:pt idx="163">
                  <c:v>0.32613425925925926</c:v>
                </c:pt>
                <c:pt idx="164">
                  <c:v>0.3261458333333333</c:v>
                </c:pt>
                <c:pt idx="165">
                  <c:v>0.3261574074074074</c:v>
                </c:pt>
                <c:pt idx="166">
                  <c:v>0.32616898148148149</c:v>
                </c:pt>
                <c:pt idx="167">
                  <c:v>0.32618055555555553</c:v>
                </c:pt>
                <c:pt idx="168">
                  <c:v>0.32619212962962962</c:v>
                </c:pt>
                <c:pt idx="169">
                  <c:v>0.32620370370370372</c:v>
                </c:pt>
                <c:pt idx="170">
                  <c:v>0.32621527777777776</c:v>
                </c:pt>
                <c:pt idx="171">
                  <c:v>0.32622685185185185</c:v>
                </c:pt>
                <c:pt idx="172">
                  <c:v>0.32623842592592595</c:v>
                </c:pt>
                <c:pt idx="173">
                  <c:v>0.32624999999999998</c:v>
                </c:pt>
                <c:pt idx="174">
                  <c:v>0.32626157407407408</c:v>
                </c:pt>
                <c:pt idx="175">
                  <c:v>0.32627314814814817</c:v>
                </c:pt>
                <c:pt idx="176">
                  <c:v>0.32628472222222221</c:v>
                </c:pt>
                <c:pt idx="177">
                  <c:v>0.32629629629629631</c:v>
                </c:pt>
                <c:pt idx="178">
                  <c:v>0.3263078703703704</c:v>
                </c:pt>
                <c:pt idx="179">
                  <c:v>0.32631944444444444</c:v>
                </c:pt>
                <c:pt idx="180">
                  <c:v>0.32633101851851848</c:v>
                </c:pt>
                <c:pt idx="181">
                  <c:v>0.32634259259259263</c:v>
                </c:pt>
                <c:pt idx="182">
                  <c:v>0.32635416666666667</c:v>
                </c:pt>
                <c:pt idx="183">
                  <c:v>0.32636574074074076</c:v>
                </c:pt>
                <c:pt idx="184">
                  <c:v>0.3263773148148148</c:v>
                </c:pt>
                <c:pt idx="185">
                  <c:v>0.3263888888888889</c:v>
                </c:pt>
                <c:pt idx="186">
                  <c:v>0.32640046296296293</c:v>
                </c:pt>
                <c:pt idx="187">
                  <c:v>0.32641203703703703</c:v>
                </c:pt>
                <c:pt idx="188">
                  <c:v>0.32642361111111112</c:v>
                </c:pt>
                <c:pt idx="189">
                  <c:v>0.32643518518518516</c:v>
                </c:pt>
                <c:pt idx="190">
                  <c:v>0.32644675925925926</c:v>
                </c:pt>
                <c:pt idx="191">
                  <c:v>0.32645833333333335</c:v>
                </c:pt>
                <c:pt idx="192">
                  <c:v>0.32646990740740739</c:v>
                </c:pt>
                <c:pt idx="193">
                  <c:v>0.32648148148148148</c:v>
                </c:pt>
                <c:pt idx="194">
                  <c:v>0.32649305555555558</c:v>
                </c:pt>
                <c:pt idx="195">
                  <c:v>0.32649305555555558</c:v>
                </c:pt>
                <c:pt idx="196">
                  <c:v>0.32650462962962962</c:v>
                </c:pt>
                <c:pt idx="197">
                  <c:v>0.32651620370370371</c:v>
                </c:pt>
                <c:pt idx="198">
                  <c:v>0.32652777777777781</c:v>
                </c:pt>
                <c:pt idx="199">
                  <c:v>0.32653935185185184</c:v>
                </c:pt>
                <c:pt idx="200">
                  <c:v>0.32655092592592594</c:v>
                </c:pt>
                <c:pt idx="201">
                  <c:v>0.32656250000000003</c:v>
                </c:pt>
                <c:pt idx="202">
                  <c:v>0.32657407407407407</c:v>
                </c:pt>
                <c:pt idx="203">
                  <c:v>0.32658564814814817</c:v>
                </c:pt>
                <c:pt idx="204">
                  <c:v>0.32659722222222221</c:v>
                </c:pt>
                <c:pt idx="205">
                  <c:v>0.3266087962962963</c:v>
                </c:pt>
                <c:pt idx="206">
                  <c:v>0.32662037037037034</c:v>
                </c:pt>
                <c:pt idx="207">
                  <c:v>0.32663194444444443</c:v>
                </c:pt>
                <c:pt idx="208">
                  <c:v>0.32664351851851853</c:v>
                </c:pt>
                <c:pt idx="209">
                  <c:v>0.32665509259259257</c:v>
                </c:pt>
                <c:pt idx="210">
                  <c:v>0.32666666666666666</c:v>
                </c:pt>
                <c:pt idx="211">
                  <c:v>0.32667824074074076</c:v>
                </c:pt>
                <c:pt idx="212">
                  <c:v>0.32668981481481479</c:v>
                </c:pt>
                <c:pt idx="213">
                  <c:v>0.32670138888888889</c:v>
                </c:pt>
                <c:pt idx="214">
                  <c:v>0.32671296296296298</c:v>
                </c:pt>
                <c:pt idx="215">
                  <c:v>0.32672453703703702</c:v>
                </c:pt>
                <c:pt idx="216">
                  <c:v>0.32725694444444448</c:v>
                </c:pt>
                <c:pt idx="217">
                  <c:v>0.32726851851851851</c:v>
                </c:pt>
                <c:pt idx="218">
                  <c:v>0.32728009259259255</c:v>
                </c:pt>
                <c:pt idx="219">
                  <c:v>0.3272916666666667</c:v>
                </c:pt>
                <c:pt idx="220">
                  <c:v>0.32730324074074074</c:v>
                </c:pt>
                <c:pt idx="221">
                  <c:v>0.32731481481481484</c:v>
                </c:pt>
                <c:pt idx="222">
                  <c:v>0.32732638888888888</c:v>
                </c:pt>
                <c:pt idx="223">
                  <c:v>0.32733796296296297</c:v>
                </c:pt>
                <c:pt idx="224">
                  <c:v>0.32734953703703701</c:v>
                </c:pt>
                <c:pt idx="225">
                  <c:v>0.3273611111111111</c:v>
                </c:pt>
                <c:pt idx="226">
                  <c:v>0.3273726851851852</c:v>
                </c:pt>
                <c:pt idx="227">
                  <c:v>0.32738425925925924</c:v>
                </c:pt>
                <c:pt idx="228">
                  <c:v>0.32739583333333333</c:v>
                </c:pt>
                <c:pt idx="229">
                  <c:v>0.32740740740740742</c:v>
                </c:pt>
                <c:pt idx="230">
                  <c:v>0.32741898148148146</c:v>
                </c:pt>
                <c:pt idx="231">
                  <c:v>0.32743055555555556</c:v>
                </c:pt>
                <c:pt idx="232">
                  <c:v>0.32744212962962965</c:v>
                </c:pt>
                <c:pt idx="233">
                  <c:v>0.32745370370370369</c:v>
                </c:pt>
                <c:pt idx="234">
                  <c:v>0.32746527777777779</c:v>
                </c:pt>
                <c:pt idx="235">
                  <c:v>0.32747685185185188</c:v>
                </c:pt>
                <c:pt idx="236">
                  <c:v>0.32748842592592592</c:v>
                </c:pt>
                <c:pt idx="237">
                  <c:v>0.32750000000000001</c:v>
                </c:pt>
                <c:pt idx="238">
                  <c:v>0.32751157407407411</c:v>
                </c:pt>
                <c:pt idx="239">
                  <c:v>0.32752314814814815</c:v>
                </c:pt>
                <c:pt idx="240">
                  <c:v>0.32753472222222224</c:v>
                </c:pt>
                <c:pt idx="241">
                  <c:v>0.32754629629629628</c:v>
                </c:pt>
                <c:pt idx="242">
                  <c:v>0.32755787037037037</c:v>
                </c:pt>
                <c:pt idx="243">
                  <c:v>0.32756944444444441</c:v>
                </c:pt>
                <c:pt idx="244">
                  <c:v>0.32758101851851851</c:v>
                </c:pt>
                <c:pt idx="245">
                  <c:v>0.3275925925925926</c:v>
                </c:pt>
                <c:pt idx="246">
                  <c:v>0.32760416666666664</c:v>
                </c:pt>
                <c:pt idx="247">
                  <c:v>0.32761574074074074</c:v>
                </c:pt>
                <c:pt idx="248">
                  <c:v>0.32762731481481483</c:v>
                </c:pt>
                <c:pt idx="249">
                  <c:v>0.32763888888888887</c:v>
                </c:pt>
                <c:pt idx="250">
                  <c:v>0.32765046296296296</c:v>
                </c:pt>
                <c:pt idx="251">
                  <c:v>0.32766203703703706</c:v>
                </c:pt>
                <c:pt idx="252">
                  <c:v>0.3276736111111111</c:v>
                </c:pt>
                <c:pt idx="253">
                  <c:v>0.32768518518518519</c:v>
                </c:pt>
                <c:pt idx="254">
                  <c:v>0.32769675925925928</c:v>
                </c:pt>
                <c:pt idx="255">
                  <c:v>0.32770833333333332</c:v>
                </c:pt>
                <c:pt idx="256">
                  <c:v>0.32771990740740742</c:v>
                </c:pt>
                <c:pt idx="257">
                  <c:v>0.32773148148148151</c:v>
                </c:pt>
                <c:pt idx="258">
                  <c:v>0.32774305555555555</c:v>
                </c:pt>
                <c:pt idx="259">
                  <c:v>0.32775462962962965</c:v>
                </c:pt>
                <c:pt idx="260">
                  <c:v>0.32776620370370368</c:v>
                </c:pt>
                <c:pt idx="261">
                  <c:v>0.32777777777777778</c:v>
                </c:pt>
                <c:pt idx="262">
                  <c:v>0.32777777777777778</c:v>
                </c:pt>
                <c:pt idx="263">
                  <c:v>0.32778935185185182</c:v>
                </c:pt>
                <c:pt idx="264">
                  <c:v>0.32780092592592591</c:v>
                </c:pt>
                <c:pt idx="265">
                  <c:v>0.32781250000000001</c:v>
                </c:pt>
                <c:pt idx="266">
                  <c:v>0.32818287037037036</c:v>
                </c:pt>
                <c:pt idx="267">
                  <c:v>0.32819444444444446</c:v>
                </c:pt>
                <c:pt idx="268">
                  <c:v>0.32820601851851855</c:v>
                </c:pt>
                <c:pt idx="269">
                  <c:v>0.32821759259259259</c:v>
                </c:pt>
                <c:pt idx="270">
                  <c:v>0.32822916666666663</c:v>
                </c:pt>
                <c:pt idx="271">
                  <c:v>0.32824074074074078</c:v>
                </c:pt>
                <c:pt idx="272">
                  <c:v>0.32825231481481482</c:v>
                </c:pt>
                <c:pt idx="273">
                  <c:v>0.32826388888888891</c:v>
                </c:pt>
                <c:pt idx="274">
                  <c:v>0.32827546296296295</c:v>
                </c:pt>
                <c:pt idx="275">
                  <c:v>0.32828703703703704</c:v>
                </c:pt>
                <c:pt idx="276">
                  <c:v>0.32829861111111108</c:v>
                </c:pt>
                <c:pt idx="277">
                  <c:v>0.32831018518518518</c:v>
                </c:pt>
                <c:pt idx="278">
                  <c:v>0.32832175925925927</c:v>
                </c:pt>
                <c:pt idx="279">
                  <c:v>0.32833333333333331</c:v>
                </c:pt>
                <c:pt idx="280">
                  <c:v>0.3283449074074074</c:v>
                </c:pt>
                <c:pt idx="281">
                  <c:v>0.3283564814814815</c:v>
                </c:pt>
                <c:pt idx="282">
                  <c:v>0.32836805555555554</c:v>
                </c:pt>
                <c:pt idx="283">
                  <c:v>0.32837962962962963</c:v>
                </c:pt>
                <c:pt idx="284">
                  <c:v>0.32839120370370373</c:v>
                </c:pt>
                <c:pt idx="285">
                  <c:v>0.32840277777777777</c:v>
                </c:pt>
                <c:pt idx="286">
                  <c:v>0.32841435185185186</c:v>
                </c:pt>
                <c:pt idx="287">
                  <c:v>0.32842592592592595</c:v>
                </c:pt>
                <c:pt idx="288">
                  <c:v>0.32843749999999999</c:v>
                </c:pt>
                <c:pt idx="289">
                  <c:v>0.32844907407407409</c:v>
                </c:pt>
                <c:pt idx="290">
                  <c:v>0.32846064814814818</c:v>
                </c:pt>
                <c:pt idx="291">
                  <c:v>0.32847222222222222</c:v>
                </c:pt>
                <c:pt idx="292">
                  <c:v>0.32848379629629632</c:v>
                </c:pt>
                <c:pt idx="293">
                  <c:v>0.32849537037037035</c:v>
                </c:pt>
                <c:pt idx="294">
                  <c:v>0.32850694444444445</c:v>
                </c:pt>
                <c:pt idx="295">
                  <c:v>0.32851851851851849</c:v>
                </c:pt>
                <c:pt idx="296">
                  <c:v>0.32853009259259258</c:v>
                </c:pt>
                <c:pt idx="297">
                  <c:v>0.32854166666666668</c:v>
                </c:pt>
                <c:pt idx="298">
                  <c:v>0.32855324074074072</c:v>
                </c:pt>
                <c:pt idx="299">
                  <c:v>0.32856481481481481</c:v>
                </c:pt>
                <c:pt idx="300">
                  <c:v>0.3285763888888889</c:v>
                </c:pt>
                <c:pt idx="301">
                  <c:v>0.32858796296296294</c:v>
                </c:pt>
                <c:pt idx="302">
                  <c:v>0.32859953703703704</c:v>
                </c:pt>
                <c:pt idx="303">
                  <c:v>0.32861111111111113</c:v>
                </c:pt>
                <c:pt idx="304">
                  <c:v>0.32862268518518517</c:v>
                </c:pt>
                <c:pt idx="305">
                  <c:v>0.32863425925925926</c:v>
                </c:pt>
                <c:pt idx="306">
                  <c:v>0.32864583333333336</c:v>
                </c:pt>
                <c:pt idx="307">
                  <c:v>0.3286574074074074</c:v>
                </c:pt>
                <c:pt idx="308">
                  <c:v>0.32866898148148149</c:v>
                </c:pt>
                <c:pt idx="309">
                  <c:v>0.32868055555555559</c:v>
                </c:pt>
                <c:pt idx="310">
                  <c:v>0.32869212962962963</c:v>
                </c:pt>
                <c:pt idx="311">
                  <c:v>0.32870370370370372</c:v>
                </c:pt>
                <c:pt idx="312">
                  <c:v>0.32892361111111112</c:v>
                </c:pt>
                <c:pt idx="313">
                  <c:v>0.32893518518518516</c:v>
                </c:pt>
                <c:pt idx="314">
                  <c:v>0.32894675925925926</c:v>
                </c:pt>
                <c:pt idx="315">
                  <c:v>0.3289583333333333</c:v>
                </c:pt>
                <c:pt idx="316">
                  <c:v>0.32896990740740745</c:v>
                </c:pt>
                <c:pt idx="317">
                  <c:v>0.32898148148148149</c:v>
                </c:pt>
                <c:pt idx="318">
                  <c:v>0.32899305555555552</c:v>
                </c:pt>
                <c:pt idx="319">
                  <c:v>0.32899305555555552</c:v>
                </c:pt>
                <c:pt idx="320">
                  <c:v>0.32900462962962962</c:v>
                </c:pt>
                <c:pt idx="321">
                  <c:v>0.32901620370370371</c:v>
                </c:pt>
                <c:pt idx="322">
                  <c:v>0.32902777777777775</c:v>
                </c:pt>
                <c:pt idx="323">
                  <c:v>0.32903935185185185</c:v>
                </c:pt>
                <c:pt idx="324">
                  <c:v>0.32905092592592594</c:v>
                </c:pt>
                <c:pt idx="325">
                  <c:v>0.32906249999999998</c:v>
                </c:pt>
                <c:pt idx="326">
                  <c:v>0.32907407407407407</c:v>
                </c:pt>
                <c:pt idx="327">
                  <c:v>0.32908564814814817</c:v>
                </c:pt>
                <c:pt idx="328">
                  <c:v>0.32909722222222221</c:v>
                </c:pt>
                <c:pt idx="329">
                  <c:v>0.3291087962962963</c:v>
                </c:pt>
                <c:pt idx="330">
                  <c:v>0.3291203703703704</c:v>
                </c:pt>
                <c:pt idx="331">
                  <c:v>0.32913194444444444</c:v>
                </c:pt>
                <c:pt idx="332">
                  <c:v>0.32914351851851853</c:v>
                </c:pt>
                <c:pt idx="333">
                  <c:v>0.32915509259259262</c:v>
                </c:pt>
                <c:pt idx="334">
                  <c:v>0.32916666666666666</c:v>
                </c:pt>
                <c:pt idx="335">
                  <c:v>0.3291782407407407</c:v>
                </c:pt>
                <c:pt idx="336">
                  <c:v>0.32918981481481485</c:v>
                </c:pt>
                <c:pt idx="337">
                  <c:v>0.32920138888888889</c:v>
                </c:pt>
                <c:pt idx="338">
                  <c:v>0.32921296296296299</c:v>
                </c:pt>
                <c:pt idx="339">
                  <c:v>0.32922453703703702</c:v>
                </c:pt>
                <c:pt idx="340">
                  <c:v>0.32923611111111112</c:v>
                </c:pt>
                <c:pt idx="341">
                  <c:v>0.32924768518518516</c:v>
                </c:pt>
                <c:pt idx="342">
                  <c:v>0.32925925925925925</c:v>
                </c:pt>
                <c:pt idx="343">
                  <c:v>0.32927083333333335</c:v>
                </c:pt>
                <c:pt idx="344">
                  <c:v>0.32928240740740738</c:v>
                </c:pt>
                <c:pt idx="345">
                  <c:v>0.32929398148148148</c:v>
                </c:pt>
                <c:pt idx="346">
                  <c:v>0.32930555555555557</c:v>
                </c:pt>
                <c:pt idx="347">
                  <c:v>0.32931712962962961</c:v>
                </c:pt>
                <c:pt idx="348">
                  <c:v>0.32932870370370371</c:v>
                </c:pt>
                <c:pt idx="349">
                  <c:v>0.3293402777777778</c:v>
                </c:pt>
                <c:pt idx="350">
                  <c:v>0.32935185185185184</c:v>
                </c:pt>
                <c:pt idx="351">
                  <c:v>0.32936342592592593</c:v>
                </c:pt>
                <c:pt idx="352">
                  <c:v>0.32937500000000003</c:v>
                </c:pt>
                <c:pt idx="353">
                  <c:v>0.32938657407407407</c:v>
                </c:pt>
                <c:pt idx="354">
                  <c:v>0.32939814814814816</c:v>
                </c:pt>
                <c:pt idx="355">
                  <c:v>0.32962962962962966</c:v>
                </c:pt>
                <c:pt idx="356">
                  <c:v>0.3296412037037037</c:v>
                </c:pt>
                <c:pt idx="357">
                  <c:v>0.32965277777777779</c:v>
                </c:pt>
                <c:pt idx="358">
                  <c:v>0.32966435185185183</c:v>
                </c:pt>
                <c:pt idx="359">
                  <c:v>0.32967592592592593</c:v>
                </c:pt>
                <c:pt idx="360">
                  <c:v>0.32968749999999997</c:v>
                </c:pt>
                <c:pt idx="361">
                  <c:v>0.32969907407407406</c:v>
                </c:pt>
                <c:pt idx="362">
                  <c:v>0.32971064814814816</c:v>
                </c:pt>
                <c:pt idx="363">
                  <c:v>0.32972222222222219</c:v>
                </c:pt>
                <c:pt idx="364">
                  <c:v>0.32973379629629629</c:v>
                </c:pt>
                <c:pt idx="365">
                  <c:v>0.32974537037037038</c:v>
                </c:pt>
                <c:pt idx="366">
                  <c:v>0.32974537037037038</c:v>
                </c:pt>
                <c:pt idx="367">
                  <c:v>0.32975694444444442</c:v>
                </c:pt>
                <c:pt idx="368">
                  <c:v>0.32976851851851852</c:v>
                </c:pt>
                <c:pt idx="369">
                  <c:v>0.32978009259259261</c:v>
                </c:pt>
                <c:pt idx="370">
                  <c:v>0.32979166666666665</c:v>
                </c:pt>
                <c:pt idx="371">
                  <c:v>0.32980324074074074</c:v>
                </c:pt>
                <c:pt idx="372">
                  <c:v>0.32981481481481484</c:v>
                </c:pt>
                <c:pt idx="373">
                  <c:v>0.32982638888888888</c:v>
                </c:pt>
                <c:pt idx="374">
                  <c:v>0.32983796296296297</c:v>
                </c:pt>
                <c:pt idx="375">
                  <c:v>0.32984953703703707</c:v>
                </c:pt>
                <c:pt idx="376">
                  <c:v>0.3298611111111111</c:v>
                </c:pt>
                <c:pt idx="377">
                  <c:v>0.3298726851851852</c:v>
                </c:pt>
                <c:pt idx="378">
                  <c:v>0.32988425925925924</c:v>
                </c:pt>
                <c:pt idx="379">
                  <c:v>0.32989583333333333</c:v>
                </c:pt>
                <c:pt idx="380">
                  <c:v>0.32990740740740737</c:v>
                </c:pt>
                <c:pt idx="381">
                  <c:v>0.32991898148148152</c:v>
                </c:pt>
                <c:pt idx="382">
                  <c:v>0.32993055555555556</c:v>
                </c:pt>
                <c:pt idx="383">
                  <c:v>0.3299421296296296</c:v>
                </c:pt>
                <c:pt idx="384">
                  <c:v>0.32995370370370369</c:v>
                </c:pt>
                <c:pt idx="385">
                  <c:v>0.32996527777777779</c:v>
                </c:pt>
                <c:pt idx="386">
                  <c:v>0.32997685185185183</c:v>
                </c:pt>
                <c:pt idx="387">
                  <c:v>0.32998842592592592</c:v>
                </c:pt>
                <c:pt idx="388">
                  <c:v>0.33</c:v>
                </c:pt>
                <c:pt idx="389">
                  <c:v>0.33001157407407405</c:v>
                </c:pt>
                <c:pt idx="390">
                  <c:v>0.33002314814814815</c:v>
                </c:pt>
                <c:pt idx="391">
                  <c:v>0.33003472222222224</c:v>
                </c:pt>
                <c:pt idx="392">
                  <c:v>0.33004629629629628</c:v>
                </c:pt>
                <c:pt idx="393">
                  <c:v>0.33005787037037038</c:v>
                </c:pt>
                <c:pt idx="394">
                  <c:v>0.33006944444444447</c:v>
                </c:pt>
                <c:pt idx="395">
                  <c:v>0.33008101851851851</c:v>
                </c:pt>
                <c:pt idx="396">
                  <c:v>0.3300925925925926</c:v>
                </c:pt>
                <c:pt idx="397">
                  <c:v>0.3301041666666667</c:v>
                </c:pt>
                <c:pt idx="398">
                  <c:v>0.33011574074074074</c:v>
                </c:pt>
                <c:pt idx="399">
                  <c:v>0.33012731481481478</c:v>
                </c:pt>
                <c:pt idx="400">
                  <c:v>0.33013888888888893</c:v>
                </c:pt>
                <c:pt idx="401">
                  <c:v>0.33015046296296297</c:v>
                </c:pt>
                <c:pt idx="402">
                  <c:v>0.330162037037037</c:v>
                </c:pt>
                <c:pt idx="403">
                  <c:v>0.3301736111111111</c:v>
                </c:pt>
                <c:pt idx="404">
                  <c:v>0.33018518518518519</c:v>
                </c:pt>
                <c:pt idx="405">
                  <c:v>0.33019675925925923</c:v>
                </c:pt>
                <c:pt idx="406">
                  <c:v>0.33020833333333333</c:v>
                </c:pt>
                <c:pt idx="407">
                  <c:v>0.33021990740740742</c:v>
                </c:pt>
                <c:pt idx="408">
                  <c:v>0.33046296296296296</c:v>
                </c:pt>
                <c:pt idx="409">
                  <c:v>0.33047453703703705</c:v>
                </c:pt>
                <c:pt idx="410">
                  <c:v>0.33048611111111109</c:v>
                </c:pt>
                <c:pt idx="411">
                  <c:v>0.33049768518518519</c:v>
                </c:pt>
                <c:pt idx="412">
                  <c:v>0.33050925925925928</c:v>
                </c:pt>
                <c:pt idx="413">
                  <c:v>0.33052083333333332</c:v>
                </c:pt>
                <c:pt idx="414">
                  <c:v>0.33053240740740741</c:v>
                </c:pt>
                <c:pt idx="415">
                  <c:v>0.33054398148148151</c:v>
                </c:pt>
                <c:pt idx="416">
                  <c:v>0.33055555555555555</c:v>
                </c:pt>
                <c:pt idx="417">
                  <c:v>0.33056712962962964</c:v>
                </c:pt>
                <c:pt idx="418">
                  <c:v>0.33057870370370374</c:v>
                </c:pt>
                <c:pt idx="419">
                  <c:v>0.33059027777777777</c:v>
                </c:pt>
                <c:pt idx="420">
                  <c:v>0.33060185185185187</c:v>
                </c:pt>
                <c:pt idx="421">
                  <c:v>0.33061342592592591</c:v>
                </c:pt>
                <c:pt idx="422">
                  <c:v>0.330625</c:v>
                </c:pt>
                <c:pt idx="423">
                  <c:v>0.33063657407407404</c:v>
                </c:pt>
                <c:pt idx="424">
                  <c:v>0.33064814814814814</c:v>
                </c:pt>
                <c:pt idx="425">
                  <c:v>0.33065972222222223</c:v>
                </c:pt>
                <c:pt idx="426">
                  <c:v>0.33067129629629627</c:v>
                </c:pt>
                <c:pt idx="427">
                  <c:v>0.33068287037037036</c:v>
                </c:pt>
                <c:pt idx="428">
                  <c:v>0.33069444444444446</c:v>
                </c:pt>
                <c:pt idx="429">
                  <c:v>0.3307060185185185</c:v>
                </c:pt>
                <c:pt idx="430">
                  <c:v>0.33071759259259259</c:v>
                </c:pt>
                <c:pt idx="431">
                  <c:v>0.33072916666666669</c:v>
                </c:pt>
                <c:pt idx="432">
                  <c:v>0.33074074074074072</c:v>
                </c:pt>
                <c:pt idx="433">
                  <c:v>0.33075231481481482</c:v>
                </c:pt>
                <c:pt idx="434">
                  <c:v>0.33076388888888891</c:v>
                </c:pt>
                <c:pt idx="435">
                  <c:v>0.33077546296296295</c:v>
                </c:pt>
                <c:pt idx="436">
                  <c:v>0.33078703703703705</c:v>
                </c:pt>
                <c:pt idx="437">
                  <c:v>0.33079861111111114</c:v>
                </c:pt>
                <c:pt idx="438">
                  <c:v>0.33081018518518518</c:v>
                </c:pt>
                <c:pt idx="439">
                  <c:v>0.33082175925925927</c:v>
                </c:pt>
                <c:pt idx="440">
                  <c:v>0.33083333333333331</c:v>
                </c:pt>
                <c:pt idx="441">
                  <c:v>0.33084490740740741</c:v>
                </c:pt>
                <c:pt idx="442">
                  <c:v>0.33085648148148145</c:v>
                </c:pt>
                <c:pt idx="443">
                  <c:v>0.3308680555555556</c:v>
                </c:pt>
                <c:pt idx="444">
                  <c:v>0.33087962962962963</c:v>
                </c:pt>
                <c:pt idx="445">
                  <c:v>0.33089120370370367</c:v>
                </c:pt>
                <c:pt idx="446">
                  <c:v>0.33090277777777777</c:v>
                </c:pt>
                <c:pt idx="447">
                  <c:v>0.33091435185185186</c:v>
                </c:pt>
                <c:pt idx="448">
                  <c:v>0.3309259259259259</c:v>
                </c:pt>
                <c:pt idx="449">
                  <c:v>0.3309375</c:v>
                </c:pt>
                <c:pt idx="450">
                  <c:v>0.33094907407407409</c:v>
                </c:pt>
                <c:pt idx="451">
                  <c:v>0.33096064814814813</c:v>
                </c:pt>
                <c:pt idx="452">
                  <c:v>0.33097222222222222</c:v>
                </c:pt>
                <c:pt idx="453">
                  <c:v>0.33126157407407408</c:v>
                </c:pt>
                <c:pt idx="454">
                  <c:v>0.33127314814814818</c:v>
                </c:pt>
                <c:pt idx="455">
                  <c:v>0.33128472222222222</c:v>
                </c:pt>
                <c:pt idx="456">
                  <c:v>0.33129629629629631</c:v>
                </c:pt>
                <c:pt idx="457">
                  <c:v>0.33130787037037041</c:v>
                </c:pt>
                <c:pt idx="458">
                  <c:v>0.33131944444444444</c:v>
                </c:pt>
                <c:pt idx="459">
                  <c:v>0.33133101851851854</c:v>
                </c:pt>
                <c:pt idx="460">
                  <c:v>0.33134259259259258</c:v>
                </c:pt>
                <c:pt idx="461">
                  <c:v>0.33135416666666667</c:v>
                </c:pt>
                <c:pt idx="462">
                  <c:v>0.33136574074074071</c:v>
                </c:pt>
                <c:pt idx="463">
                  <c:v>0.33137731481481481</c:v>
                </c:pt>
                <c:pt idx="464">
                  <c:v>0.3313888888888889</c:v>
                </c:pt>
                <c:pt idx="465">
                  <c:v>0.33140046296296294</c:v>
                </c:pt>
                <c:pt idx="466">
                  <c:v>0.33141203703703703</c:v>
                </c:pt>
                <c:pt idx="467">
                  <c:v>0.33142361111111113</c:v>
                </c:pt>
                <c:pt idx="468">
                  <c:v>0.33143518518518517</c:v>
                </c:pt>
                <c:pt idx="469">
                  <c:v>0.33144675925925926</c:v>
                </c:pt>
                <c:pt idx="470">
                  <c:v>0.33145833333333335</c:v>
                </c:pt>
                <c:pt idx="471">
                  <c:v>0.33146990740740739</c:v>
                </c:pt>
                <c:pt idx="472">
                  <c:v>0.33148148148148149</c:v>
                </c:pt>
                <c:pt idx="473">
                  <c:v>0.33149305555555558</c:v>
                </c:pt>
                <c:pt idx="474">
                  <c:v>0.33150462962962962</c:v>
                </c:pt>
                <c:pt idx="475">
                  <c:v>0.33151620370370372</c:v>
                </c:pt>
                <c:pt idx="476">
                  <c:v>0.33152777777777781</c:v>
                </c:pt>
                <c:pt idx="477">
                  <c:v>0.33153935185185185</c:v>
                </c:pt>
                <c:pt idx="478">
                  <c:v>0.33155092592592594</c:v>
                </c:pt>
                <c:pt idx="479">
                  <c:v>0.33156249999999998</c:v>
                </c:pt>
                <c:pt idx="480">
                  <c:v>0.33157407407407408</c:v>
                </c:pt>
                <c:pt idx="481">
                  <c:v>0.33158564814814812</c:v>
                </c:pt>
                <c:pt idx="482">
                  <c:v>0.33159722222222221</c:v>
                </c:pt>
                <c:pt idx="483">
                  <c:v>0.3316087962962963</c:v>
                </c:pt>
                <c:pt idx="484">
                  <c:v>0.33162037037037034</c:v>
                </c:pt>
                <c:pt idx="485">
                  <c:v>0.33163194444444444</c:v>
                </c:pt>
                <c:pt idx="486">
                  <c:v>0.33164351851851853</c:v>
                </c:pt>
                <c:pt idx="487">
                  <c:v>0.33165509259259257</c:v>
                </c:pt>
                <c:pt idx="488">
                  <c:v>0.33166666666666667</c:v>
                </c:pt>
                <c:pt idx="489">
                  <c:v>0.33167824074074076</c:v>
                </c:pt>
                <c:pt idx="490">
                  <c:v>0.3316898148148148</c:v>
                </c:pt>
                <c:pt idx="491">
                  <c:v>0.33170138888888889</c:v>
                </c:pt>
                <c:pt idx="492">
                  <c:v>0.33171296296296299</c:v>
                </c:pt>
                <c:pt idx="493">
                  <c:v>0.33172453703703703</c:v>
                </c:pt>
                <c:pt idx="494">
                  <c:v>0.33173611111111112</c:v>
                </c:pt>
                <c:pt idx="495">
                  <c:v>0.33174768518518521</c:v>
                </c:pt>
                <c:pt idx="496">
                  <c:v>0.33175925925925925</c:v>
                </c:pt>
                <c:pt idx="497">
                  <c:v>0.33175925925925925</c:v>
                </c:pt>
                <c:pt idx="498">
                  <c:v>0.33177083333333335</c:v>
                </c:pt>
                <c:pt idx="499">
                  <c:v>0.33178240740740739</c:v>
                </c:pt>
                <c:pt idx="500">
                  <c:v>0.33179398148148148</c:v>
                </c:pt>
                <c:pt idx="501">
                  <c:v>0.33180555555555552</c:v>
                </c:pt>
                <c:pt idx="502">
                  <c:v>0.33181712962962967</c:v>
                </c:pt>
                <c:pt idx="503">
                  <c:v>0.33182870370370371</c:v>
                </c:pt>
                <c:pt idx="504">
                  <c:v>0.33184027777777775</c:v>
                </c:pt>
                <c:pt idx="505">
                  <c:v>0.33185185185185184</c:v>
                </c:pt>
                <c:pt idx="506">
                  <c:v>0.33186342592592594</c:v>
                </c:pt>
                <c:pt idx="507">
                  <c:v>0.33187499999999998</c:v>
                </c:pt>
                <c:pt idx="508">
                  <c:v>0.33188657407407407</c:v>
                </c:pt>
                <c:pt idx="509">
                  <c:v>0.33189814814814816</c:v>
                </c:pt>
                <c:pt idx="510">
                  <c:v>0.3319097222222222</c:v>
                </c:pt>
                <c:pt idx="511">
                  <c:v>0.3319212962962963</c:v>
                </c:pt>
                <c:pt idx="512">
                  <c:v>0.33423611111111112</c:v>
                </c:pt>
                <c:pt idx="513">
                  <c:v>0.33424768518518522</c:v>
                </c:pt>
                <c:pt idx="514">
                  <c:v>0.33425925925925926</c:v>
                </c:pt>
                <c:pt idx="515">
                  <c:v>0.33427083333333335</c:v>
                </c:pt>
                <c:pt idx="516">
                  <c:v>0.33428240740740739</c:v>
                </c:pt>
                <c:pt idx="517">
                  <c:v>0.33429398148148143</c:v>
                </c:pt>
                <c:pt idx="518">
                  <c:v>0.33430555555555558</c:v>
                </c:pt>
                <c:pt idx="519">
                  <c:v>0.33431712962962962</c:v>
                </c:pt>
                <c:pt idx="520">
                  <c:v>0.33432870370370371</c:v>
                </c:pt>
                <c:pt idx="521">
                  <c:v>0.33434027777777775</c:v>
                </c:pt>
                <c:pt idx="522">
                  <c:v>0.33435185185185184</c:v>
                </c:pt>
                <c:pt idx="523">
                  <c:v>0.33436342592592588</c:v>
                </c:pt>
                <c:pt idx="524">
                  <c:v>0.33437500000000003</c:v>
                </c:pt>
                <c:pt idx="525">
                  <c:v>0.33438657407407407</c:v>
                </c:pt>
                <c:pt idx="526">
                  <c:v>0.33439814814814817</c:v>
                </c:pt>
                <c:pt idx="527">
                  <c:v>0.33440972222222221</c:v>
                </c:pt>
                <c:pt idx="528">
                  <c:v>0.3344212962962963</c:v>
                </c:pt>
                <c:pt idx="529">
                  <c:v>0.33443287037037034</c:v>
                </c:pt>
                <c:pt idx="530">
                  <c:v>0.33444444444444449</c:v>
                </c:pt>
                <c:pt idx="531">
                  <c:v>0.33445601851851853</c:v>
                </c:pt>
                <c:pt idx="532">
                  <c:v>0.33446759259259262</c:v>
                </c:pt>
                <c:pt idx="533">
                  <c:v>0.33447916666666666</c:v>
                </c:pt>
                <c:pt idx="534">
                  <c:v>0.33449074074074076</c:v>
                </c:pt>
                <c:pt idx="535">
                  <c:v>0.33450231481481479</c:v>
                </c:pt>
                <c:pt idx="536">
                  <c:v>0.33451388888888894</c:v>
                </c:pt>
                <c:pt idx="537">
                  <c:v>0.33452546296296298</c:v>
                </c:pt>
                <c:pt idx="538">
                  <c:v>0.33453703703703702</c:v>
                </c:pt>
                <c:pt idx="539">
                  <c:v>0.33454861111111112</c:v>
                </c:pt>
                <c:pt idx="540">
                  <c:v>0.33456018518518515</c:v>
                </c:pt>
                <c:pt idx="541">
                  <c:v>0.33457175925925925</c:v>
                </c:pt>
                <c:pt idx="542">
                  <c:v>0.33458333333333329</c:v>
                </c:pt>
                <c:pt idx="543">
                  <c:v>0.33458333333333329</c:v>
                </c:pt>
                <c:pt idx="544">
                  <c:v>0.33459490740740744</c:v>
                </c:pt>
                <c:pt idx="545">
                  <c:v>0.33460648148148148</c:v>
                </c:pt>
                <c:pt idx="546">
                  <c:v>0.33461805555555557</c:v>
                </c:pt>
                <c:pt idx="547">
                  <c:v>0.33462962962962961</c:v>
                </c:pt>
                <c:pt idx="548">
                  <c:v>0.3346412037037037</c:v>
                </c:pt>
                <c:pt idx="549">
                  <c:v>0.33465277777777774</c:v>
                </c:pt>
                <c:pt idx="550">
                  <c:v>0.33466435185185189</c:v>
                </c:pt>
                <c:pt idx="551">
                  <c:v>0.33467592592592593</c:v>
                </c:pt>
                <c:pt idx="552">
                  <c:v>0.33468750000000003</c:v>
                </c:pt>
                <c:pt idx="553">
                  <c:v>0.33469907407407407</c:v>
                </c:pt>
                <c:pt idx="554">
                  <c:v>0.33471064814814816</c:v>
                </c:pt>
                <c:pt idx="555">
                  <c:v>0.3347222222222222</c:v>
                </c:pt>
                <c:pt idx="556">
                  <c:v>0.33473379629629635</c:v>
                </c:pt>
                <c:pt idx="557">
                  <c:v>0.33519675925925929</c:v>
                </c:pt>
                <c:pt idx="558">
                  <c:v>0.33520833333333333</c:v>
                </c:pt>
                <c:pt idx="559">
                  <c:v>0.33521990740740742</c:v>
                </c:pt>
                <c:pt idx="560">
                  <c:v>0.33523148148148146</c:v>
                </c:pt>
                <c:pt idx="561">
                  <c:v>0.3352430555555555</c:v>
                </c:pt>
                <c:pt idx="562">
                  <c:v>0.33525462962962965</c:v>
                </c:pt>
                <c:pt idx="563">
                  <c:v>0.33526620370370369</c:v>
                </c:pt>
                <c:pt idx="564">
                  <c:v>0.33527777777777779</c:v>
                </c:pt>
                <c:pt idx="565">
                  <c:v>0.33528935185185182</c:v>
                </c:pt>
                <c:pt idx="566">
                  <c:v>0.33530092592592592</c:v>
                </c:pt>
                <c:pt idx="567">
                  <c:v>0.33531249999999996</c:v>
                </c:pt>
                <c:pt idx="568">
                  <c:v>0.33532407407407411</c:v>
                </c:pt>
                <c:pt idx="569">
                  <c:v>0.33533564814814815</c:v>
                </c:pt>
                <c:pt idx="570">
                  <c:v>0.33534722222222224</c:v>
                </c:pt>
                <c:pt idx="571">
                  <c:v>0.33535879629629628</c:v>
                </c:pt>
                <c:pt idx="572">
                  <c:v>0.33537037037037037</c:v>
                </c:pt>
                <c:pt idx="573">
                  <c:v>0.33538194444444441</c:v>
                </c:pt>
                <c:pt idx="574">
                  <c:v>0.33539351851851856</c:v>
                </c:pt>
                <c:pt idx="575">
                  <c:v>0.3354050925925926</c:v>
                </c:pt>
                <c:pt idx="576">
                  <c:v>0.3354166666666667</c:v>
                </c:pt>
                <c:pt idx="577">
                  <c:v>0.33542824074074074</c:v>
                </c:pt>
                <c:pt idx="578">
                  <c:v>0.33543981481481483</c:v>
                </c:pt>
                <c:pt idx="579">
                  <c:v>0.33545138888888887</c:v>
                </c:pt>
                <c:pt idx="580">
                  <c:v>0.33546296296296302</c:v>
                </c:pt>
                <c:pt idx="581">
                  <c:v>0.33547453703703706</c:v>
                </c:pt>
                <c:pt idx="582">
                  <c:v>0.3354861111111111</c:v>
                </c:pt>
                <c:pt idx="583">
                  <c:v>0.33549768518518519</c:v>
                </c:pt>
                <c:pt idx="584">
                  <c:v>0.33550925925925923</c:v>
                </c:pt>
                <c:pt idx="585">
                  <c:v>0.33552083333333332</c:v>
                </c:pt>
                <c:pt idx="586">
                  <c:v>0.33553240740740736</c:v>
                </c:pt>
                <c:pt idx="587">
                  <c:v>0.33554398148148151</c:v>
                </c:pt>
                <c:pt idx="588">
                  <c:v>0.33555555555555555</c:v>
                </c:pt>
                <c:pt idx="589">
                  <c:v>0.33556712962962965</c:v>
                </c:pt>
                <c:pt idx="590">
                  <c:v>0.33587962962962964</c:v>
                </c:pt>
                <c:pt idx="591">
                  <c:v>0.33589120370370368</c:v>
                </c:pt>
                <c:pt idx="592">
                  <c:v>0.33589120370370368</c:v>
                </c:pt>
                <c:pt idx="593">
                  <c:v>0.33590277777777783</c:v>
                </c:pt>
                <c:pt idx="594">
                  <c:v>0.33591435185185187</c:v>
                </c:pt>
                <c:pt idx="595">
                  <c:v>0.33592592592592596</c:v>
                </c:pt>
                <c:pt idx="596">
                  <c:v>0.3359375</c:v>
                </c:pt>
                <c:pt idx="597">
                  <c:v>0.33594907407407404</c:v>
                </c:pt>
                <c:pt idx="598">
                  <c:v>0.33596064814814813</c:v>
                </c:pt>
                <c:pt idx="599">
                  <c:v>0.33597222222222217</c:v>
                </c:pt>
                <c:pt idx="600">
                  <c:v>0.33598379629629632</c:v>
                </c:pt>
                <c:pt idx="601">
                  <c:v>0.33599537037037036</c:v>
                </c:pt>
                <c:pt idx="602">
                  <c:v>0.33600694444444446</c:v>
                </c:pt>
                <c:pt idx="603">
                  <c:v>0.33601851851851849</c:v>
                </c:pt>
                <c:pt idx="604">
                  <c:v>0.33603009259259259</c:v>
                </c:pt>
                <c:pt idx="605">
                  <c:v>0.33604166666666663</c:v>
                </c:pt>
                <c:pt idx="606">
                  <c:v>0.33605324074074078</c:v>
                </c:pt>
                <c:pt idx="607">
                  <c:v>0.33606481481481482</c:v>
                </c:pt>
                <c:pt idx="608">
                  <c:v>0.33607638888888891</c:v>
                </c:pt>
                <c:pt idx="609">
                  <c:v>0.33608796296296295</c:v>
                </c:pt>
                <c:pt idx="610">
                  <c:v>0.33609953703703704</c:v>
                </c:pt>
                <c:pt idx="611">
                  <c:v>0.33611111111111108</c:v>
                </c:pt>
                <c:pt idx="612">
                  <c:v>0.33612268518518523</c:v>
                </c:pt>
                <c:pt idx="613">
                  <c:v>0.33613425925925927</c:v>
                </c:pt>
                <c:pt idx="614">
                  <c:v>0.33614583333333337</c:v>
                </c:pt>
                <c:pt idx="615">
                  <c:v>0.3361574074074074</c:v>
                </c:pt>
                <c:pt idx="616">
                  <c:v>0.3361689814814815</c:v>
                </c:pt>
                <c:pt idx="617">
                  <c:v>0.33618055555555554</c:v>
                </c:pt>
                <c:pt idx="618">
                  <c:v>0.33619212962962958</c:v>
                </c:pt>
                <c:pt idx="619">
                  <c:v>0.33620370370370373</c:v>
                </c:pt>
                <c:pt idx="620">
                  <c:v>0.33621527777777777</c:v>
                </c:pt>
                <c:pt idx="621">
                  <c:v>0.33622685185185186</c:v>
                </c:pt>
                <c:pt idx="622">
                  <c:v>0.3362384259259259</c:v>
                </c:pt>
                <c:pt idx="623">
                  <c:v>0.33624999999999999</c:v>
                </c:pt>
                <c:pt idx="624">
                  <c:v>0.33626157407407403</c:v>
                </c:pt>
                <c:pt idx="625">
                  <c:v>0.33627314814814818</c:v>
                </c:pt>
                <c:pt idx="626">
                  <c:v>0.33628472222222222</c:v>
                </c:pt>
                <c:pt idx="627">
                  <c:v>0.33648148148148144</c:v>
                </c:pt>
                <c:pt idx="628">
                  <c:v>0.33649305555555559</c:v>
                </c:pt>
                <c:pt idx="629">
                  <c:v>0.33650462962962963</c:v>
                </c:pt>
                <c:pt idx="630">
                  <c:v>0.33651620370370372</c:v>
                </c:pt>
                <c:pt idx="631">
                  <c:v>0.33652777777777776</c:v>
                </c:pt>
                <c:pt idx="632">
                  <c:v>0.33653935185185185</c:v>
                </c:pt>
                <c:pt idx="633">
                  <c:v>0.33655092592592589</c:v>
                </c:pt>
                <c:pt idx="634">
                  <c:v>0.33656250000000004</c:v>
                </c:pt>
                <c:pt idx="635">
                  <c:v>0.33657407407407408</c:v>
                </c:pt>
                <c:pt idx="636">
                  <c:v>0.33658564814814818</c:v>
                </c:pt>
                <c:pt idx="637">
                  <c:v>0.33659722222222221</c:v>
                </c:pt>
                <c:pt idx="638">
                  <c:v>0.33660879629629631</c:v>
                </c:pt>
                <c:pt idx="639">
                  <c:v>0.33662037037037035</c:v>
                </c:pt>
                <c:pt idx="640">
                  <c:v>0.3366319444444445</c:v>
                </c:pt>
                <c:pt idx="641">
                  <c:v>0.33664351851851854</c:v>
                </c:pt>
                <c:pt idx="642">
                  <c:v>0.33665509259259258</c:v>
                </c:pt>
                <c:pt idx="643">
                  <c:v>0.33666666666666667</c:v>
                </c:pt>
                <c:pt idx="644">
                  <c:v>0.33667824074074071</c:v>
                </c:pt>
                <c:pt idx="645">
                  <c:v>0.3366898148148148</c:v>
                </c:pt>
                <c:pt idx="646">
                  <c:v>0.33670138888888884</c:v>
                </c:pt>
                <c:pt idx="647">
                  <c:v>0.33671296296296299</c:v>
                </c:pt>
                <c:pt idx="648">
                  <c:v>0.33672453703703703</c:v>
                </c:pt>
                <c:pt idx="649">
                  <c:v>0.33673611111111112</c:v>
                </c:pt>
                <c:pt idx="650">
                  <c:v>0.33674768518518516</c:v>
                </c:pt>
                <c:pt idx="651">
                  <c:v>0.33675925925925926</c:v>
                </c:pt>
                <c:pt idx="652">
                  <c:v>0.3367708333333333</c:v>
                </c:pt>
                <c:pt idx="653">
                  <c:v>0.33678240740740745</c:v>
                </c:pt>
                <c:pt idx="654">
                  <c:v>0.33679398148148149</c:v>
                </c:pt>
                <c:pt idx="655">
                  <c:v>0.33680555555555558</c:v>
                </c:pt>
                <c:pt idx="656">
                  <c:v>0.33681712962962962</c:v>
                </c:pt>
                <c:pt idx="657">
                  <c:v>0.33682870370370371</c:v>
                </c:pt>
                <c:pt idx="658">
                  <c:v>0.33682870370370371</c:v>
                </c:pt>
                <c:pt idx="659">
                  <c:v>0.33684027777777775</c:v>
                </c:pt>
                <c:pt idx="660">
                  <c:v>0.3368518518518519</c:v>
                </c:pt>
                <c:pt idx="661">
                  <c:v>0.33686342592592594</c:v>
                </c:pt>
                <c:pt idx="662">
                  <c:v>0.33687500000000004</c:v>
                </c:pt>
                <c:pt idx="663">
                  <c:v>0.33688657407407407</c:v>
                </c:pt>
                <c:pt idx="664">
                  <c:v>0.33689814814814811</c:v>
                </c:pt>
                <c:pt idx="665">
                  <c:v>0.33690972222222221</c:v>
                </c:pt>
                <c:pt idx="666">
                  <c:v>0.33692129629629625</c:v>
                </c:pt>
                <c:pt idx="667">
                  <c:v>0.3369328703703704</c:v>
                </c:pt>
                <c:pt idx="668">
                  <c:v>0.33694444444444444</c:v>
                </c:pt>
                <c:pt idx="669">
                  <c:v>0.33695601851851853</c:v>
                </c:pt>
                <c:pt idx="670">
                  <c:v>0.33696759259259257</c:v>
                </c:pt>
                <c:pt idx="671">
                  <c:v>0.33697916666666666</c:v>
                </c:pt>
                <c:pt idx="672">
                  <c:v>0.3369907407407407</c:v>
                </c:pt>
                <c:pt idx="673">
                  <c:v>0.33737268518518521</c:v>
                </c:pt>
                <c:pt idx="674">
                  <c:v>0.33738425925925924</c:v>
                </c:pt>
                <c:pt idx="675">
                  <c:v>0.33739583333333334</c:v>
                </c:pt>
                <c:pt idx="676">
                  <c:v>0.33740740740740738</c:v>
                </c:pt>
                <c:pt idx="677">
                  <c:v>0.33741898148148147</c:v>
                </c:pt>
                <c:pt idx="678">
                  <c:v>0.33743055555555551</c:v>
                </c:pt>
                <c:pt idx="679">
                  <c:v>0.33744212962962966</c:v>
                </c:pt>
                <c:pt idx="680">
                  <c:v>0.3374537037037037</c:v>
                </c:pt>
                <c:pt idx="681">
                  <c:v>0.33746527777777779</c:v>
                </c:pt>
                <c:pt idx="682">
                  <c:v>0.33747685185185183</c:v>
                </c:pt>
                <c:pt idx="683">
                  <c:v>0.33748842592592593</c:v>
                </c:pt>
                <c:pt idx="684">
                  <c:v>0.33749999999999997</c:v>
                </c:pt>
                <c:pt idx="685">
                  <c:v>0.33751157407407412</c:v>
                </c:pt>
                <c:pt idx="686">
                  <c:v>0.33752314814814816</c:v>
                </c:pt>
                <c:pt idx="687">
                  <c:v>0.33753472222222225</c:v>
                </c:pt>
                <c:pt idx="688">
                  <c:v>0.33754629629629629</c:v>
                </c:pt>
                <c:pt idx="689">
                  <c:v>0.33755787037037038</c:v>
                </c:pt>
                <c:pt idx="690">
                  <c:v>0.33756944444444442</c:v>
                </c:pt>
                <c:pt idx="691">
                  <c:v>0.33758101851851857</c:v>
                </c:pt>
                <c:pt idx="692">
                  <c:v>0.33759259259259261</c:v>
                </c:pt>
                <c:pt idx="693">
                  <c:v>0.33760416666666665</c:v>
                </c:pt>
                <c:pt idx="694">
                  <c:v>0.33761574074074074</c:v>
                </c:pt>
                <c:pt idx="695">
                  <c:v>0.33762731481481478</c:v>
                </c:pt>
                <c:pt idx="696">
                  <c:v>0.33763888888888888</c:v>
                </c:pt>
                <c:pt idx="697">
                  <c:v>0.33765046296296292</c:v>
                </c:pt>
                <c:pt idx="698">
                  <c:v>0.33766203703703707</c:v>
                </c:pt>
                <c:pt idx="699">
                  <c:v>0.3376736111111111</c:v>
                </c:pt>
                <c:pt idx="700">
                  <c:v>0.3376851851851852</c:v>
                </c:pt>
                <c:pt idx="701">
                  <c:v>0.33769675925925924</c:v>
                </c:pt>
                <c:pt idx="702">
                  <c:v>0.33770833333333333</c:v>
                </c:pt>
                <c:pt idx="703">
                  <c:v>0.33771990740740737</c:v>
                </c:pt>
                <c:pt idx="704">
                  <c:v>0.33773148148148152</c:v>
                </c:pt>
                <c:pt idx="705">
                  <c:v>0.33774305555555556</c:v>
                </c:pt>
                <c:pt idx="706">
                  <c:v>0.33775462962962965</c:v>
                </c:pt>
                <c:pt idx="707">
                  <c:v>0.33776620370370369</c:v>
                </c:pt>
                <c:pt idx="708">
                  <c:v>0.33777777777777779</c:v>
                </c:pt>
                <c:pt idx="709">
                  <c:v>0.33778935185185183</c:v>
                </c:pt>
                <c:pt idx="710">
                  <c:v>0.33780092592592598</c:v>
                </c:pt>
                <c:pt idx="711">
                  <c:v>0.33781250000000002</c:v>
                </c:pt>
                <c:pt idx="712">
                  <c:v>0.33782407407407411</c:v>
                </c:pt>
                <c:pt idx="713">
                  <c:v>0.33783564814814815</c:v>
                </c:pt>
                <c:pt idx="714">
                  <c:v>0.33784722222222219</c:v>
                </c:pt>
                <c:pt idx="715">
                  <c:v>0.33785879629629628</c:v>
                </c:pt>
                <c:pt idx="716">
                  <c:v>0.33787037037037032</c:v>
                </c:pt>
                <c:pt idx="717">
                  <c:v>0.33788194444444447</c:v>
                </c:pt>
                <c:pt idx="718">
                  <c:v>0.33789351851851851</c:v>
                </c:pt>
                <c:pt idx="719">
                  <c:v>0.33789351851851851</c:v>
                </c:pt>
                <c:pt idx="720">
                  <c:v>0.3379050925925926</c:v>
                </c:pt>
                <c:pt idx="721">
                  <c:v>0.33791666666666664</c:v>
                </c:pt>
                <c:pt idx="722">
                  <c:v>0.33792824074074074</c:v>
                </c:pt>
                <c:pt idx="723">
                  <c:v>0.33793981481481478</c:v>
                </c:pt>
                <c:pt idx="724">
                  <c:v>0.33795138888888893</c:v>
                </c:pt>
                <c:pt idx="725">
                  <c:v>0.33796296296296297</c:v>
                </c:pt>
                <c:pt idx="726">
                  <c:v>0.33797453703703706</c:v>
                </c:pt>
                <c:pt idx="727">
                  <c:v>0.3379861111111111</c:v>
                </c:pt>
                <c:pt idx="728">
                  <c:v>0.33833333333333332</c:v>
                </c:pt>
                <c:pt idx="729">
                  <c:v>0.33834490740740741</c:v>
                </c:pt>
                <c:pt idx="730">
                  <c:v>0.33835648148148145</c:v>
                </c:pt>
                <c:pt idx="731">
                  <c:v>0.33836805555555555</c:v>
                </c:pt>
                <c:pt idx="732">
                  <c:v>0.33837962962962959</c:v>
                </c:pt>
                <c:pt idx="733">
                  <c:v>0.33839120370370374</c:v>
                </c:pt>
                <c:pt idx="734">
                  <c:v>0.33840277777777777</c:v>
                </c:pt>
                <c:pt idx="735">
                  <c:v>0.33841435185185187</c:v>
                </c:pt>
                <c:pt idx="736">
                  <c:v>0.33842592592592591</c:v>
                </c:pt>
                <c:pt idx="737">
                  <c:v>0.3384375</c:v>
                </c:pt>
                <c:pt idx="738">
                  <c:v>0.33844907407407404</c:v>
                </c:pt>
                <c:pt idx="739">
                  <c:v>0.33846064814814819</c:v>
                </c:pt>
                <c:pt idx="740">
                  <c:v>0.33847222222222223</c:v>
                </c:pt>
                <c:pt idx="741">
                  <c:v>0.33848379629629632</c:v>
                </c:pt>
                <c:pt idx="742">
                  <c:v>0.33849537037037036</c:v>
                </c:pt>
                <c:pt idx="743">
                  <c:v>0.33850694444444446</c:v>
                </c:pt>
                <c:pt idx="744">
                  <c:v>0.3385185185185185</c:v>
                </c:pt>
                <c:pt idx="745">
                  <c:v>0.33853009259259265</c:v>
                </c:pt>
                <c:pt idx="746">
                  <c:v>0.33854166666666669</c:v>
                </c:pt>
                <c:pt idx="747">
                  <c:v>0.33855324074074072</c:v>
                </c:pt>
                <c:pt idx="748">
                  <c:v>0.33856481481481482</c:v>
                </c:pt>
                <c:pt idx="749">
                  <c:v>0.33857638888888886</c:v>
                </c:pt>
                <c:pt idx="750">
                  <c:v>0.33858796296296295</c:v>
                </c:pt>
                <c:pt idx="751">
                  <c:v>0.33858796296296295</c:v>
                </c:pt>
                <c:pt idx="752">
                  <c:v>0.33859953703703699</c:v>
                </c:pt>
                <c:pt idx="753">
                  <c:v>0.33861111111111114</c:v>
                </c:pt>
                <c:pt idx="754">
                  <c:v>0.33862268518518518</c:v>
                </c:pt>
                <c:pt idx="755">
                  <c:v>0.33863425925925927</c:v>
                </c:pt>
                <c:pt idx="756">
                  <c:v>0.33864583333333331</c:v>
                </c:pt>
                <c:pt idx="757">
                  <c:v>0.33865740740740741</c:v>
                </c:pt>
                <c:pt idx="758">
                  <c:v>0.33866898148148145</c:v>
                </c:pt>
                <c:pt idx="759">
                  <c:v>0.3386805555555556</c:v>
                </c:pt>
                <c:pt idx="760">
                  <c:v>0.33869212962962963</c:v>
                </c:pt>
                <c:pt idx="761">
                  <c:v>0.33870370370370373</c:v>
                </c:pt>
                <c:pt idx="762">
                  <c:v>0.33871527777777777</c:v>
                </c:pt>
                <c:pt idx="763">
                  <c:v>0.33872685185185186</c:v>
                </c:pt>
                <c:pt idx="764">
                  <c:v>0.3387384259259259</c:v>
                </c:pt>
                <c:pt idx="765">
                  <c:v>0.33875000000000005</c:v>
                </c:pt>
                <c:pt idx="766">
                  <c:v>0.33876157407407409</c:v>
                </c:pt>
                <c:pt idx="767">
                  <c:v>0.33877314814814818</c:v>
                </c:pt>
                <c:pt idx="768">
                  <c:v>0.33878472222222222</c:v>
                </c:pt>
                <c:pt idx="769">
                  <c:v>0.33879629629629626</c:v>
                </c:pt>
                <c:pt idx="770">
                  <c:v>0.33880787037037036</c:v>
                </c:pt>
                <c:pt idx="771">
                  <c:v>0.3388194444444444</c:v>
                </c:pt>
                <c:pt idx="772">
                  <c:v>0.33883101851851855</c:v>
                </c:pt>
                <c:pt idx="773">
                  <c:v>0.33884259259259258</c:v>
                </c:pt>
                <c:pt idx="774">
                  <c:v>0.33885416666666668</c:v>
                </c:pt>
                <c:pt idx="775">
                  <c:v>0.33886574074074072</c:v>
                </c:pt>
                <c:pt idx="776">
                  <c:v>0.33887731481481481</c:v>
                </c:pt>
                <c:pt idx="777">
                  <c:v>0.33888888888888885</c:v>
                </c:pt>
                <c:pt idx="778">
                  <c:v>0.338900462962963</c:v>
                </c:pt>
                <c:pt idx="779">
                  <c:v>0.33891203703703704</c:v>
                </c:pt>
                <c:pt idx="780">
                  <c:v>0.33892361111111113</c:v>
                </c:pt>
                <c:pt idx="781">
                  <c:v>0.33893518518518517</c:v>
                </c:pt>
                <c:pt idx="782">
                  <c:v>0.33894675925925927</c:v>
                </c:pt>
                <c:pt idx="783">
                  <c:v>0.33895833333333331</c:v>
                </c:pt>
                <c:pt idx="784">
                  <c:v>0.33896990740740746</c:v>
                </c:pt>
                <c:pt idx="785">
                  <c:v>0.33898148148148149</c:v>
                </c:pt>
                <c:pt idx="786">
                  <c:v>0.33899305555555559</c:v>
                </c:pt>
                <c:pt idx="787">
                  <c:v>0.33900462962962963</c:v>
                </c:pt>
                <c:pt idx="788">
                  <c:v>0.33901620370370367</c:v>
                </c:pt>
                <c:pt idx="789">
                  <c:v>0.34175925925925926</c:v>
                </c:pt>
                <c:pt idx="790">
                  <c:v>0.34177083333333336</c:v>
                </c:pt>
                <c:pt idx="791">
                  <c:v>0.3417824074074074</c:v>
                </c:pt>
                <c:pt idx="792">
                  <c:v>0.34179398148148149</c:v>
                </c:pt>
                <c:pt idx="793">
                  <c:v>0.34180555555555553</c:v>
                </c:pt>
                <c:pt idx="794">
                  <c:v>0.34181712962962968</c:v>
                </c:pt>
                <c:pt idx="795">
                  <c:v>0.34181712962962968</c:v>
                </c:pt>
                <c:pt idx="796">
                  <c:v>0.34182870370370372</c:v>
                </c:pt>
                <c:pt idx="797">
                  <c:v>0.34184027777777781</c:v>
                </c:pt>
                <c:pt idx="798">
                  <c:v>0.34185185185185185</c:v>
                </c:pt>
                <c:pt idx="799">
                  <c:v>0.34186342592592589</c:v>
                </c:pt>
                <c:pt idx="800">
                  <c:v>0.34187499999999998</c:v>
                </c:pt>
                <c:pt idx="801">
                  <c:v>0.34188657407407402</c:v>
                </c:pt>
                <c:pt idx="802">
                  <c:v>0.34189814814814817</c:v>
                </c:pt>
                <c:pt idx="803">
                  <c:v>0.34190972222222221</c:v>
                </c:pt>
                <c:pt idx="804">
                  <c:v>0.34192129629629631</c:v>
                </c:pt>
                <c:pt idx="805">
                  <c:v>0.34193287037037035</c:v>
                </c:pt>
                <c:pt idx="806">
                  <c:v>0.34194444444444444</c:v>
                </c:pt>
                <c:pt idx="807">
                  <c:v>0.34195601851851848</c:v>
                </c:pt>
                <c:pt idx="808">
                  <c:v>0.34196759259259263</c:v>
                </c:pt>
                <c:pt idx="809">
                  <c:v>0.34197916666666667</c:v>
                </c:pt>
                <c:pt idx="810">
                  <c:v>0.34199074074074076</c:v>
                </c:pt>
                <c:pt idx="811">
                  <c:v>0.3420023148148148</c:v>
                </c:pt>
                <c:pt idx="812">
                  <c:v>0.3420138888888889</c:v>
                </c:pt>
                <c:pt idx="813">
                  <c:v>0.34202546296296293</c:v>
                </c:pt>
                <c:pt idx="814">
                  <c:v>0.34203703703703708</c:v>
                </c:pt>
                <c:pt idx="815">
                  <c:v>0.34204861111111112</c:v>
                </c:pt>
                <c:pt idx="816">
                  <c:v>0.34206018518518522</c:v>
                </c:pt>
                <c:pt idx="817">
                  <c:v>0.34207175925925926</c:v>
                </c:pt>
                <c:pt idx="818">
                  <c:v>0.34208333333333335</c:v>
                </c:pt>
                <c:pt idx="819">
                  <c:v>0.34209490740740739</c:v>
                </c:pt>
                <c:pt idx="820">
                  <c:v>0.34210648148148143</c:v>
                </c:pt>
                <c:pt idx="821">
                  <c:v>0.34211805555555558</c:v>
                </c:pt>
                <c:pt idx="822">
                  <c:v>0.34212962962962962</c:v>
                </c:pt>
                <c:pt idx="823">
                  <c:v>0.34214120370370371</c:v>
                </c:pt>
                <c:pt idx="824">
                  <c:v>0.34215277777777775</c:v>
                </c:pt>
                <c:pt idx="825">
                  <c:v>0.34216435185185184</c:v>
                </c:pt>
                <c:pt idx="826">
                  <c:v>0.34217592592592588</c:v>
                </c:pt>
                <c:pt idx="827">
                  <c:v>0.34218750000000003</c:v>
                </c:pt>
                <c:pt idx="828">
                  <c:v>0.34219907407407407</c:v>
                </c:pt>
                <c:pt idx="829">
                  <c:v>0.34221064814814817</c:v>
                </c:pt>
                <c:pt idx="830">
                  <c:v>0.34222222222222221</c:v>
                </c:pt>
                <c:pt idx="831">
                  <c:v>0.3422337962962963</c:v>
                </c:pt>
                <c:pt idx="832">
                  <c:v>0.34224537037037034</c:v>
                </c:pt>
                <c:pt idx="833">
                  <c:v>0.34225694444444449</c:v>
                </c:pt>
                <c:pt idx="834">
                  <c:v>0.34226851851851853</c:v>
                </c:pt>
                <c:pt idx="835">
                  <c:v>0.34228009259259262</c:v>
                </c:pt>
                <c:pt idx="836">
                  <c:v>0.34229166666666666</c:v>
                </c:pt>
                <c:pt idx="837">
                  <c:v>0.34230324074074076</c:v>
                </c:pt>
                <c:pt idx="838">
                  <c:v>0.34231481481481479</c:v>
                </c:pt>
                <c:pt idx="839">
                  <c:v>0.34232638888888883</c:v>
                </c:pt>
                <c:pt idx="840">
                  <c:v>0.34233796296296298</c:v>
                </c:pt>
                <c:pt idx="841">
                  <c:v>0.34234953703703702</c:v>
                </c:pt>
                <c:pt idx="842">
                  <c:v>0.34236111111111112</c:v>
                </c:pt>
                <c:pt idx="843">
                  <c:v>0.34237268518518515</c:v>
                </c:pt>
                <c:pt idx="844">
                  <c:v>0.34238425925925925</c:v>
                </c:pt>
                <c:pt idx="845">
                  <c:v>0.34239583333333329</c:v>
                </c:pt>
                <c:pt idx="846">
                  <c:v>0.34240740740740744</c:v>
                </c:pt>
                <c:pt idx="847">
                  <c:v>0.34241898148148148</c:v>
                </c:pt>
                <c:pt idx="848">
                  <c:v>0.34243055555555557</c:v>
                </c:pt>
                <c:pt idx="849">
                  <c:v>0.34244212962962961</c:v>
                </c:pt>
                <c:pt idx="850">
                  <c:v>0.3424537037037037</c:v>
                </c:pt>
                <c:pt idx="851">
                  <c:v>0.34246527777777774</c:v>
                </c:pt>
                <c:pt idx="852">
                  <c:v>0.34247685185185189</c:v>
                </c:pt>
                <c:pt idx="853">
                  <c:v>0.34248842592592593</c:v>
                </c:pt>
                <c:pt idx="854">
                  <c:v>0.34250000000000003</c:v>
                </c:pt>
                <c:pt idx="855">
                  <c:v>0.34251157407407407</c:v>
                </c:pt>
                <c:pt idx="856">
                  <c:v>0.34252314814814816</c:v>
                </c:pt>
                <c:pt idx="857">
                  <c:v>0.3425347222222222</c:v>
                </c:pt>
                <c:pt idx="858">
                  <c:v>0.34254629629629635</c:v>
                </c:pt>
                <c:pt idx="859">
                  <c:v>0.34255787037037039</c:v>
                </c:pt>
                <c:pt idx="860">
                  <c:v>0.34314814814814815</c:v>
                </c:pt>
                <c:pt idx="861">
                  <c:v>0.34315972222222224</c:v>
                </c:pt>
                <c:pt idx="862">
                  <c:v>0.34317129629629628</c:v>
                </c:pt>
                <c:pt idx="863">
                  <c:v>0.34318287037037037</c:v>
                </c:pt>
                <c:pt idx="864">
                  <c:v>0.34319444444444441</c:v>
                </c:pt>
                <c:pt idx="865">
                  <c:v>0.34320601851851856</c:v>
                </c:pt>
                <c:pt idx="866">
                  <c:v>0.3432175925925926</c:v>
                </c:pt>
                <c:pt idx="867">
                  <c:v>0.3432291666666667</c:v>
                </c:pt>
                <c:pt idx="868">
                  <c:v>0.34324074074074074</c:v>
                </c:pt>
                <c:pt idx="869">
                  <c:v>0.34325231481481483</c:v>
                </c:pt>
                <c:pt idx="870">
                  <c:v>0.34326388888888887</c:v>
                </c:pt>
                <c:pt idx="871">
                  <c:v>0.34327546296296302</c:v>
                </c:pt>
                <c:pt idx="872">
                  <c:v>0.34328703703703706</c:v>
                </c:pt>
                <c:pt idx="873">
                  <c:v>0.3432986111111111</c:v>
                </c:pt>
                <c:pt idx="874">
                  <c:v>0.34331018518518519</c:v>
                </c:pt>
                <c:pt idx="875">
                  <c:v>0.34332175925925923</c:v>
                </c:pt>
                <c:pt idx="876">
                  <c:v>0.34333333333333332</c:v>
                </c:pt>
                <c:pt idx="877">
                  <c:v>0.34334490740740736</c:v>
                </c:pt>
                <c:pt idx="878">
                  <c:v>0.34335648148148151</c:v>
                </c:pt>
                <c:pt idx="879">
                  <c:v>0.34336805555555555</c:v>
                </c:pt>
                <c:pt idx="880">
                  <c:v>0.34337962962962965</c:v>
                </c:pt>
                <c:pt idx="881">
                  <c:v>0.34339120370370368</c:v>
                </c:pt>
                <c:pt idx="882">
                  <c:v>0.34340277777777778</c:v>
                </c:pt>
                <c:pt idx="883">
                  <c:v>0.34341435185185182</c:v>
                </c:pt>
                <c:pt idx="884">
                  <c:v>0.34342592592592597</c:v>
                </c:pt>
                <c:pt idx="885">
                  <c:v>0.34343750000000001</c:v>
                </c:pt>
                <c:pt idx="886">
                  <c:v>0.3434490740740741</c:v>
                </c:pt>
                <c:pt idx="887">
                  <c:v>0.34346064814814814</c:v>
                </c:pt>
                <c:pt idx="888">
                  <c:v>0.34347222222222223</c:v>
                </c:pt>
                <c:pt idx="889">
                  <c:v>0.34348379629629627</c:v>
                </c:pt>
                <c:pt idx="890">
                  <c:v>0.34349537037037042</c:v>
                </c:pt>
                <c:pt idx="891">
                  <c:v>0.34350694444444446</c:v>
                </c:pt>
                <c:pt idx="892">
                  <c:v>0.3435185185185185</c:v>
                </c:pt>
                <c:pt idx="893">
                  <c:v>0.3435300925925926</c:v>
                </c:pt>
                <c:pt idx="894">
                  <c:v>0.34354166666666663</c:v>
                </c:pt>
                <c:pt idx="895">
                  <c:v>0.34355324074074073</c:v>
                </c:pt>
                <c:pt idx="896">
                  <c:v>0.34356481481481477</c:v>
                </c:pt>
                <c:pt idx="897">
                  <c:v>0.34380787037037036</c:v>
                </c:pt>
                <c:pt idx="898">
                  <c:v>0.34381944444444446</c:v>
                </c:pt>
                <c:pt idx="899">
                  <c:v>0.34383101851851849</c:v>
                </c:pt>
                <c:pt idx="900">
                  <c:v>0.34384259259259259</c:v>
                </c:pt>
                <c:pt idx="901">
                  <c:v>0.34385416666666663</c:v>
                </c:pt>
                <c:pt idx="902">
                  <c:v>0.34386574074074078</c:v>
                </c:pt>
                <c:pt idx="903">
                  <c:v>0.34386574074074078</c:v>
                </c:pt>
                <c:pt idx="904">
                  <c:v>0.34387731481481482</c:v>
                </c:pt>
                <c:pt idx="905">
                  <c:v>0.34388888888888891</c:v>
                </c:pt>
                <c:pt idx="906">
                  <c:v>0.34390046296296295</c:v>
                </c:pt>
                <c:pt idx="907">
                  <c:v>0.34391203703703704</c:v>
                </c:pt>
                <c:pt idx="908">
                  <c:v>0.34392361111111108</c:v>
                </c:pt>
                <c:pt idx="909">
                  <c:v>0.34393518518518523</c:v>
                </c:pt>
                <c:pt idx="910">
                  <c:v>0.34394675925925927</c:v>
                </c:pt>
                <c:pt idx="911">
                  <c:v>0.34395833333333337</c:v>
                </c:pt>
                <c:pt idx="912">
                  <c:v>0.3439699074074074</c:v>
                </c:pt>
                <c:pt idx="913">
                  <c:v>0.3439814814814815</c:v>
                </c:pt>
                <c:pt idx="914">
                  <c:v>0.34399305555555554</c:v>
                </c:pt>
                <c:pt idx="915">
                  <c:v>0.34400462962962958</c:v>
                </c:pt>
                <c:pt idx="916">
                  <c:v>0.34401620370370373</c:v>
                </c:pt>
                <c:pt idx="917">
                  <c:v>0.34402777777777777</c:v>
                </c:pt>
                <c:pt idx="918">
                  <c:v>0.34403935185185186</c:v>
                </c:pt>
                <c:pt idx="919">
                  <c:v>0.3440509259259259</c:v>
                </c:pt>
                <c:pt idx="920">
                  <c:v>0.34406249999999999</c:v>
                </c:pt>
                <c:pt idx="921">
                  <c:v>0.34407407407407403</c:v>
                </c:pt>
                <c:pt idx="922">
                  <c:v>0.34408564814814818</c:v>
                </c:pt>
                <c:pt idx="923">
                  <c:v>0.34409722222222222</c:v>
                </c:pt>
                <c:pt idx="924">
                  <c:v>0.34410879629629632</c:v>
                </c:pt>
                <c:pt idx="925">
                  <c:v>0.34412037037037035</c:v>
                </c:pt>
                <c:pt idx="926">
                  <c:v>0.34413194444444445</c:v>
                </c:pt>
                <c:pt idx="927">
                  <c:v>0.34414351851851849</c:v>
                </c:pt>
                <c:pt idx="928">
                  <c:v>0.34415509259259264</c:v>
                </c:pt>
                <c:pt idx="929">
                  <c:v>0.34416666666666668</c:v>
                </c:pt>
                <c:pt idx="930">
                  <c:v>0.34417824074074077</c:v>
                </c:pt>
                <c:pt idx="931">
                  <c:v>0.34418981481481481</c:v>
                </c:pt>
                <c:pt idx="932">
                  <c:v>0.3442013888888889</c:v>
                </c:pt>
                <c:pt idx="933">
                  <c:v>0.34421296296296294</c:v>
                </c:pt>
                <c:pt idx="934">
                  <c:v>0.34422453703703698</c:v>
                </c:pt>
                <c:pt idx="935">
                  <c:v>0.34423611111111113</c:v>
                </c:pt>
                <c:pt idx="936">
                  <c:v>0.34424768518518517</c:v>
                </c:pt>
                <c:pt idx="937">
                  <c:v>0.34425925925925926</c:v>
                </c:pt>
                <c:pt idx="938">
                  <c:v>0.3442708333333333</c:v>
                </c:pt>
                <c:pt idx="939">
                  <c:v>0.3442824074074074</c:v>
                </c:pt>
                <c:pt idx="940">
                  <c:v>0.34429398148148144</c:v>
                </c:pt>
                <c:pt idx="941">
                  <c:v>0.34430555555555559</c:v>
                </c:pt>
                <c:pt idx="942">
                  <c:v>0.3445833333333333</c:v>
                </c:pt>
                <c:pt idx="943">
                  <c:v>0.34459490740740745</c:v>
                </c:pt>
                <c:pt idx="944">
                  <c:v>0.34460648148148149</c:v>
                </c:pt>
                <c:pt idx="945">
                  <c:v>0.34461805555555558</c:v>
                </c:pt>
                <c:pt idx="946">
                  <c:v>0.34462962962962962</c:v>
                </c:pt>
                <c:pt idx="947">
                  <c:v>0.34464120370370371</c:v>
                </c:pt>
                <c:pt idx="948">
                  <c:v>0.34465277777777775</c:v>
                </c:pt>
                <c:pt idx="949">
                  <c:v>0.3446643518518519</c:v>
                </c:pt>
                <c:pt idx="950">
                  <c:v>0.34467592592592594</c:v>
                </c:pt>
                <c:pt idx="951">
                  <c:v>0.34468750000000004</c:v>
                </c:pt>
                <c:pt idx="952">
                  <c:v>0.34469907407407407</c:v>
                </c:pt>
                <c:pt idx="953">
                  <c:v>0.34471064814814811</c:v>
                </c:pt>
                <c:pt idx="954">
                  <c:v>0.34472222222222221</c:v>
                </c:pt>
                <c:pt idx="955">
                  <c:v>0.34473379629629625</c:v>
                </c:pt>
                <c:pt idx="956">
                  <c:v>0.3447453703703704</c:v>
                </c:pt>
                <c:pt idx="957">
                  <c:v>0.34475694444444444</c:v>
                </c:pt>
                <c:pt idx="958">
                  <c:v>0.34476851851851853</c:v>
                </c:pt>
                <c:pt idx="959">
                  <c:v>0.34478009259259257</c:v>
                </c:pt>
                <c:pt idx="960">
                  <c:v>0.34479166666666666</c:v>
                </c:pt>
                <c:pt idx="961">
                  <c:v>0.3448032407407407</c:v>
                </c:pt>
                <c:pt idx="962">
                  <c:v>0.34481481481481485</c:v>
                </c:pt>
                <c:pt idx="963">
                  <c:v>0.34482638888888889</c:v>
                </c:pt>
                <c:pt idx="964">
                  <c:v>0.34483796296296299</c:v>
                </c:pt>
                <c:pt idx="965">
                  <c:v>0.34484953703703702</c:v>
                </c:pt>
                <c:pt idx="966">
                  <c:v>0.34486111111111112</c:v>
                </c:pt>
                <c:pt idx="967">
                  <c:v>0.34486111111111112</c:v>
                </c:pt>
                <c:pt idx="968">
                  <c:v>0.34487268518518516</c:v>
                </c:pt>
                <c:pt idx="969">
                  <c:v>0.34488425925925931</c:v>
                </c:pt>
                <c:pt idx="970">
                  <c:v>0.34489583333333335</c:v>
                </c:pt>
                <c:pt idx="971">
                  <c:v>0.34490740740740744</c:v>
                </c:pt>
                <c:pt idx="972">
                  <c:v>0.34491898148148148</c:v>
                </c:pt>
                <c:pt idx="973">
                  <c:v>0.34493055555555552</c:v>
                </c:pt>
                <c:pt idx="974">
                  <c:v>0.34494212962962961</c:v>
                </c:pt>
                <c:pt idx="975">
                  <c:v>0.34495370370370365</c:v>
                </c:pt>
                <c:pt idx="976">
                  <c:v>0.3449652777777778</c:v>
                </c:pt>
                <c:pt idx="977">
                  <c:v>0.34497685185185184</c:v>
                </c:pt>
                <c:pt idx="978">
                  <c:v>0.34498842592592593</c:v>
                </c:pt>
                <c:pt idx="979">
                  <c:v>0.34499999999999997</c:v>
                </c:pt>
                <c:pt idx="980">
                  <c:v>0.34501157407407407</c:v>
                </c:pt>
                <c:pt idx="981">
                  <c:v>0.34502314814814811</c:v>
                </c:pt>
                <c:pt idx="982">
                  <c:v>0.34503472222222226</c:v>
                </c:pt>
                <c:pt idx="983">
                  <c:v>0.3450462962962963</c:v>
                </c:pt>
                <c:pt idx="984">
                  <c:v>0.34505787037037039</c:v>
                </c:pt>
                <c:pt idx="985">
                  <c:v>0.34506944444444443</c:v>
                </c:pt>
                <c:pt idx="986">
                  <c:v>0.34533564814814816</c:v>
                </c:pt>
                <c:pt idx="987">
                  <c:v>0.34534722222222225</c:v>
                </c:pt>
                <c:pt idx="988">
                  <c:v>0.34535879629629629</c:v>
                </c:pt>
                <c:pt idx="989">
                  <c:v>0.34537037037037038</c:v>
                </c:pt>
                <c:pt idx="990">
                  <c:v>0.34538194444444442</c:v>
                </c:pt>
                <c:pt idx="991">
                  <c:v>0.34539351851851857</c:v>
                </c:pt>
                <c:pt idx="992">
                  <c:v>0.34540509259259261</c:v>
                </c:pt>
                <c:pt idx="993">
                  <c:v>0.34541666666666665</c:v>
                </c:pt>
                <c:pt idx="994">
                  <c:v>0.34542824074074074</c:v>
                </c:pt>
                <c:pt idx="995">
                  <c:v>0.34543981481481478</c:v>
                </c:pt>
                <c:pt idx="996">
                  <c:v>0.34545138888888888</c:v>
                </c:pt>
                <c:pt idx="997">
                  <c:v>0.34546296296296292</c:v>
                </c:pt>
                <c:pt idx="998">
                  <c:v>0.34547453703703707</c:v>
                </c:pt>
                <c:pt idx="999">
                  <c:v>0.3454861111111111</c:v>
                </c:pt>
                <c:pt idx="1000">
                  <c:v>0.3454976851851852</c:v>
                </c:pt>
                <c:pt idx="1001">
                  <c:v>0.34550925925925924</c:v>
                </c:pt>
                <c:pt idx="1002">
                  <c:v>0.34552083333333333</c:v>
                </c:pt>
                <c:pt idx="1003">
                  <c:v>0.34553240740740737</c:v>
                </c:pt>
                <c:pt idx="1004">
                  <c:v>0.34554398148148152</c:v>
                </c:pt>
                <c:pt idx="1005">
                  <c:v>0.34555555555555556</c:v>
                </c:pt>
                <c:pt idx="1006">
                  <c:v>0.34556712962962965</c:v>
                </c:pt>
                <c:pt idx="1007">
                  <c:v>0.34557870370370369</c:v>
                </c:pt>
                <c:pt idx="1008">
                  <c:v>0.34559027777777779</c:v>
                </c:pt>
                <c:pt idx="1009">
                  <c:v>0.34560185185185183</c:v>
                </c:pt>
                <c:pt idx="1010">
                  <c:v>0.34561342592592598</c:v>
                </c:pt>
                <c:pt idx="1011">
                  <c:v>0.34562500000000002</c:v>
                </c:pt>
                <c:pt idx="1012">
                  <c:v>0.34563657407407405</c:v>
                </c:pt>
                <c:pt idx="1013">
                  <c:v>0.34564814814814815</c:v>
                </c:pt>
                <c:pt idx="1014">
                  <c:v>0.34565972222222219</c:v>
                </c:pt>
                <c:pt idx="1015">
                  <c:v>0.34567129629629628</c:v>
                </c:pt>
                <c:pt idx="1016">
                  <c:v>0.34568287037037032</c:v>
                </c:pt>
                <c:pt idx="1017">
                  <c:v>0.34569444444444447</c:v>
                </c:pt>
                <c:pt idx="1018">
                  <c:v>0.34570601851851851</c:v>
                </c:pt>
                <c:pt idx="1019">
                  <c:v>0.3457175925925926</c:v>
                </c:pt>
                <c:pt idx="1020">
                  <c:v>0.34572916666666664</c:v>
                </c:pt>
                <c:pt idx="1021">
                  <c:v>0.34574074074074074</c:v>
                </c:pt>
                <c:pt idx="1022">
                  <c:v>0.34575231481481478</c:v>
                </c:pt>
                <c:pt idx="1023">
                  <c:v>0.34576388888888893</c:v>
                </c:pt>
                <c:pt idx="1024">
                  <c:v>0.34577546296296297</c:v>
                </c:pt>
                <c:pt idx="1025">
                  <c:v>0.34577546296296297</c:v>
                </c:pt>
                <c:pt idx="1026">
                  <c:v>0.34578703703703706</c:v>
                </c:pt>
                <c:pt idx="1027">
                  <c:v>0.3457986111111111</c:v>
                </c:pt>
                <c:pt idx="1028">
                  <c:v>0.34581018518518519</c:v>
                </c:pt>
                <c:pt idx="1029">
                  <c:v>0.34582175925925923</c:v>
                </c:pt>
                <c:pt idx="1030">
                  <c:v>0.34583333333333338</c:v>
                </c:pt>
                <c:pt idx="1031">
                  <c:v>0.34584490740740742</c:v>
                </c:pt>
                <c:pt idx="1032">
                  <c:v>0.34585648148148151</c:v>
                </c:pt>
                <c:pt idx="1033">
                  <c:v>0.34586805555555555</c:v>
                </c:pt>
                <c:pt idx="1034">
                  <c:v>0.34587962962962965</c:v>
                </c:pt>
                <c:pt idx="1035">
                  <c:v>0.34589120370370369</c:v>
                </c:pt>
                <c:pt idx="1036">
                  <c:v>0.34590277777777773</c:v>
                </c:pt>
                <c:pt idx="1037">
                  <c:v>0.34591435185185188</c:v>
                </c:pt>
                <c:pt idx="1038">
                  <c:v>0.34592592592592591</c:v>
                </c:pt>
                <c:pt idx="1039">
                  <c:v>0.34593750000000001</c:v>
                </c:pt>
                <c:pt idx="1040">
                  <c:v>0.34594907407407405</c:v>
                </c:pt>
                <c:pt idx="1041">
                  <c:v>0.34596064814814814</c:v>
                </c:pt>
                <c:pt idx="1042">
                  <c:v>0.34597222222222218</c:v>
                </c:pt>
                <c:pt idx="1043">
                  <c:v>0.34598379629629633</c:v>
                </c:pt>
                <c:pt idx="1044">
                  <c:v>0.34599537037037037</c:v>
                </c:pt>
                <c:pt idx="1045">
                  <c:v>0.34600694444444446</c:v>
                </c:pt>
                <c:pt idx="1046">
                  <c:v>0.3460185185185185</c:v>
                </c:pt>
                <c:pt idx="1047">
                  <c:v>0.34629629629629632</c:v>
                </c:pt>
                <c:pt idx="1048">
                  <c:v>0.34629629629629632</c:v>
                </c:pt>
                <c:pt idx="1049">
                  <c:v>0.34630787037037036</c:v>
                </c:pt>
                <c:pt idx="1050">
                  <c:v>0.34631944444444446</c:v>
                </c:pt>
                <c:pt idx="1051">
                  <c:v>0.3463310185185185</c:v>
                </c:pt>
                <c:pt idx="1052">
                  <c:v>0.34634259259259265</c:v>
                </c:pt>
                <c:pt idx="1053">
                  <c:v>0.34635416666666669</c:v>
                </c:pt>
                <c:pt idx="1054">
                  <c:v>0.34636574074074072</c:v>
                </c:pt>
                <c:pt idx="1055">
                  <c:v>0.34637731481481482</c:v>
                </c:pt>
                <c:pt idx="1056">
                  <c:v>0.34638888888888886</c:v>
                </c:pt>
                <c:pt idx="1057">
                  <c:v>0.34640046296296295</c:v>
                </c:pt>
                <c:pt idx="1058">
                  <c:v>0.34641203703703699</c:v>
                </c:pt>
                <c:pt idx="1059">
                  <c:v>0.34642361111111114</c:v>
                </c:pt>
                <c:pt idx="1060">
                  <c:v>0.34643518518518518</c:v>
                </c:pt>
                <c:pt idx="1061">
                  <c:v>0.34644675925925927</c:v>
                </c:pt>
                <c:pt idx="1062">
                  <c:v>0.34645833333333331</c:v>
                </c:pt>
                <c:pt idx="1063">
                  <c:v>0.34646990740740741</c:v>
                </c:pt>
                <c:pt idx="1064">
                  <c:v>0.34648148148148145</c:v>
                </c:pt>
                <c:pt idx="1065">
                  <c:v>0.3464930555555556</c:v>
                </c:pt>
                <c:pt idx="1066">
                  <c:v>0.34650462962962963</c:v>
                </c:pt>
                <c:pt idx="1067">
                  <c:v>0.34651620370370373</c:v>
                </c:pt>
                <c:pt idx="1068">
                  <c:v>0.34652777777777777</c:v>
                </c:pt>
                <c:pt idx="1069">
                  <c:v>0.34653935185185186</c:v>
                </c:pt>
                <c:pt idx="1070">
                  <c:v>0.3465509259259259</c:v>
                </c:pt>
                <c:pt idx="1071">
                  <c:v>0.34656250000000005</c:v>
                </c:pt>
                <c:pt idx="1072">
                  <c:v>0.34657407407407409</c:v>
                </c:pt>
                <c:pt idx="1073">
                  <c:v>0.34658564814814818</c:v>
                </c:pt>
                <c:pt idx="1074">
                  <c:v>0.34659722222222222</c:v>
                </c:pt>
                <c:pt idx="1075">
                  <c:v>0.34660879629629626</c:v>
                </c:pt>
                <c:pt idx="1076">
                  <c:v>0.34662037037037036</c:v>
                </c:pt>
                <c:pt idx="1077">
                  <c:v>0.3466319444444444</c:v>
                </c:pt>
                <c:pt idx="1078">
                  <c:v>0.34664351851851855</c:v>
                </c:pt>
                <c:pt idx="1079">
                  <c:v>0.34665509259259258</c:v>
                </c:pt>
                <c:pt idx="1080">
                  <c:v>0.34666666666666668</c:v>
                </c:pt>
                <c:pt idx="1081">
                  <c:v>0.34667824074074072</c:v>
                </c:pt>
                <c:pt idx="1082">
                  <c:v>0.34668981481481481</c:v>
                </c:pt>
                <c:pt idx="1083">
                  <c:v>0.34670138888888885</c:v>
                </c:pt>
                <c:pt idx="1084">
                  <c:v>0.346712962962963</c:v>
                </c:pt>
                <c:pt idx="1085">
                  <c:v>0.34672453703703704</c:v>
                </c:pt>
                <c:pt idx="1086">
                  <c:v>0.34673611111111113</c:v>
                </c:pt>
                <c:pt idx="1087">
                  <c:v>0.34674768518518517</c:v>
                </c:pt>
                <c:pt idx="1088">
                  <c:v>0.34675925925925927</c:v>
                </c:pt>
                <c:pt idx="1089">
                  <c:v>0.34677083333333331</c:v>
                </c:pt>
                <c:pt idx="1090">
                  <c:v>0.34678240740740746</c:v>
                </c:pt>
                <c:pt idx="1091">
                  <c:v>0.34679398148148149</c:v>
                </c:pt>
                <c:pt idx="1092">
                  <c:v>0.34680555555555559</c:v>
                </c:pt>
                <c:pt idx="1093">
                  <c:v>0.34681712962962963</c:v>
                </c:pt>
                <c:pt idx="1094">
                  <c:v>0.34682870370370367</c:v>
                </c:pt>
                <c:pt idx="1095">
                  <c:v>0.34684027777777776</c:v>
                </c:pt>
                <c:pt idx="1096">
                  <c:v>0.3468518518518518</c:v>
                </c:pt>
                <c:pt idx="1097">
                  <c:v>0.34686342592592595</c:v>
                </c:pt>
                <c:pt idx="1098">
                  <c:v>0.34687499999999999</c:v>
                </c:pt>
                <c:pt idx="1099">
                  <c:v>0.34688657407407408</c:v>
                </c:pt>
                <c:pt idx="1100">
                  <c:v>0.34689814814814812</c:v>
                </c:pt>
                <c:pt idx="1101">
                  <c:v>0.34690972222222222</c:v>
                </c:pt>
                <c:pt idx="1102">
                  <c:v>0.34692129629629626</c:v>
                </c:pt>
                <c:pt idx="1103">
                  <c:v>0.34693287037037041</c:v>
                </c:pt>
                <c:pt idx="1104">
                  <c:v>0.35076388888888888</c:v>
                </c:pt>
                <c:pt idx="1105">
                  <c:v>0.35077546296296297</c:v>
                </c:pt>
                <c:pt idx="1106">
                  <c:v>0.35078703703703701</c:v>
                </c:pt>
                <c:pt idx="1107">
                  <c:v>0.35079861111111116</c:v>
                </c:pt>
                <c:pt idx="1108">
                  <c:v>0.3508101851851852</c:v>
                </c:pt>
                <c:pt idx="1109">
                  <c:v>0.35082175925925929</c:v>
                </c:pt>
                <c:pt idx="1110">
                  <c:v>0.35083333333333333</c:v>
                </c:pt>
                <c:pt idx="1111">
                  <c:v>0.35084490740740737</c:v>
                </c:pt>
                <c:pt idx="1112">
                  <c:v>0.35085648148148146</c:v>
                </c:pt>
                <c:pt idx="1113">
                  <c:v>0.3508680555555555</c:v>
                </c:pt>
                <c:pt idx="1114">
                  <c:v>0.35087962962962965</c:v>
                </c:pt>
                <c:pt idx="1115">
                  <c:v>0.35089120370370369</c:v>
                </c:pt>
                <c:pt idx="1116">
                  <c:v>0.35089120370370369</c:v>
                </c:pt>
                <c:pt idx="1117">
                  <c:v>0.35090277777777779</c:v>
                </c:pt>
                <c:pt idx="1118">
                  <c:v>0.35091435185185182</c:v>
                </c:pt>
                <c:pt idx="1119">
                  <c:v>0.35092592592592592</c:v>
                </c:pt>
                <c:pt idx="1120">
                  <c:v>0.35093749999999996</c:v>
                </c:pt>
                <c:pt idx="1121">
                  <c:v>0.35094907407407411</c:v>
                </c:pt>
                <c:pt idx="1122">
                  <c:v>0.35096064814814815</c:v>
                </c:pt>
                <c:pt idx="1123">
                  <c:v>0.35097222222222224</c:v>
                </c:pt>
                <c:pt idx="1124">
                  <c:v>0.35098379629629628</c:v>
                </c:pt>
                <c:pt idx="1125">
                  <c:v>0.35099537037037037</c:v>
                </c:pt>
                <c:pt idx="1126">
                  <c:v>0.35100694444444441</c:v>
                </c:pt>
                <c:pt idx="1127">
                  <c:v>0.35101851851851856</c:v>
                </c:pt>
                <c:pt idx="1128">
                  <c:v>0.3510300925925926</c:v>
                </c:pt>
                <c:pt idx="1129">
                  <c:v>0.3510416666666667</c:v>
                </c:pt>
                <c:pt idx="1130">
                  <c:v>0.35105324074074074</c:v>
                </c:pt>
                <c:pt idx="1131">
                  <c:v>0.35106481481481483</c:v>
                </c:pt>
                <c:pt idx="1132">
                  <c:v>0.35107638888888887</c:v>
                </c:pt>
                <c:pt idx="1133">
                  <c:v>0.35108796296296302</c:v>
                </c:pt>
                <c:pt idx="1134">
                  <c:v>0.35109953703703706</c:v>
                </c:pt>
                <c:pt idx="1135">
                  <c:v>0.3511111111111111</c:v>
                </c:pt>
                <c:pt idx="1136">
                  <c:v>0.35112268518518519</c:v>
                </c:pt>
                <c:pt idx="1137">
                  <c:v>0.35113425925925923</c:v>
                </c:pt>
                <c:pt idx="1138">
                  <c:v>0.35114583333333332</c:v>
                </c:pt>
                <c:pt idx="1139">
                  <c:v>0.35115740740740736</c:v>
                </c:pt>
                <c:pt idx="1140">
                  <c:v>0.35116898148148151</c:v>
                </c:pt>
                <c:pt idx="1141">
                  <c:v>0.35118055555555555</c:v>
                </c:pt>
                <c:pt idx="1142">
                  <c:v>0.35119212962962965</c:v>
                </c:pt>
                <c:pt idx="1143">
                  <c:v>0.35120370370370368</c:v>
                </c:pt>
                <c:pt idx="1144">
                  <c:v>0.35121527777777778</c:v>
                </c:pt>
                <c:pt idx="1145">
                  <c:v>0.35122685185185182</c:v>
                </c:pt>
                <c:pt idx="1146">
                  <c:v>0.35123842592592597</c:v>
                </c:pt>
                <c:pt idx="1147">
                  <c:v>0.35125000000000001</c:v>
                </c:pt>
                <c:pt idx="1148">
                  <c:v>0.3512615740740741</c:v>
                </c:pt>
                <c:pt idx="1149">
                  <c:v>0.35127314814814814</c:v>
                </c:pt>
                <c:pt idx="1150">
                  <c:v>0.35128472222222223</c:v>
                </c:pt>
                <c:pt idx="1151">
                  <c:v>0.35129629629629627</c:v>
                </c:pt>
                <c:pt idx="1152">
                  <c:v>0.35130787037037042</c:v>
                </c:pt>
                <c:pt idx="1153">
                  <c:v>0.35131944444444446</c:v>
                </c:pt>
                <c:pt idx="1154">
                  <c:v>0.3513310185185185</c:v>
                </c:pt>
                <c:pt idx="1155">
                  <c:v>0.3513425925925926</c:v>
                </c:pt>
                <c:pt idx="1156">
                  <c:v>0.35135416666666663</c:v>
                </c:pt>
                <c:pt idx="1157">
                  <c:v>0.35136574074074073</c:v>
                </c:pt>
                <c:pt idx="1158">
                  <c:v>0.35137731481481477</c:v>
                </c:pt>
                <c:pt idx="1159">
                  <c:v>0.35138888888888892</c:v>
                </c:pt>
                <c:pt idx="1160">
                  <c:v>0.35140046296296296</c:v>
                </c:pt>
                <c:pt idx="1161">
                  <c:v>0.35141203703703705</c:v>
                </c:pt>
                <c:pt idx="1162">
                  <c:v>0.35142361111111109</c:v>
                </c:pt>
                <c:pt idx="1163">
                  <c:v>0.35143518518518518</c:v>
                </c:pt>
                <c:pt idx="1164">
                  <c:v>0.35144675925925922</c:v>
                </c:pt>
                <c:pt idx="1165">
                  <c:v>0.35211805555555559</c:v>
                </c:pt>
                <c:pt idx="1166">
                  <c:v>0.35212962962962963</c:v>
                </c:pt>
                <c:pt idx="1167">
                  <c:v>0.35214120370370372</c:v>
                </c:pt>
                <c:pt idx="1168">
                  <c:v>0.35215277777777776</c:v>
                </c:pt>
                <c:pt idx="1169">
                  <c:v>0.35216435185185185</c:v>
                </c:pt>
                <c:pt idx="1170">
                  <c:v>0.35217592592592589</c:v>
                </c:pt>
                <c:pt idx="1171">
                  <c:v>0.35218750000000004</c:v>
                </c:pt>
                <c:pt idx="1172">
                  <c:v>0.35219907407407408</c:v>
                </c:pt>
                <c:pt idx="1173">
                  <c:v>0.35221064814814818</c:v>
                </c:pt>
                <c:pt idx="1174">
                  <c:v>0.35222222222222221</c:v>
                </c:pt>
                <c:pt idx="1175">
                  <c:v>0.35223379629629631</c:v>
                </c:pt>
                <c:pt idx="1176">
                  <c:v>0.35224537037037035</c:v>
                </c:pt>
                <c:pt idx="1177">
                  <c:v>0.3522569444444445</c:v>
                </c:pt>
                <c:pt idx="1178">
                  <c:v>0.35226851851851854</c:v>
                </c:pt>
                <c:pt idx="1179">
                  <c:v>0.35228009259259263</c:v>
                </c:pt>
                <c:pt idx="1180">
                  <c:v>0.35229166666666667</c:v>
                </c:pt>
                <c:pt idx="1181">
                  <c:v>0.35230324074074071</c:v>
                </c:pt>
                <c:pt idx="1182">
                  <c:v>0.3523148148148148</c:v>
                </c:pt>
                <c:pt idx="1183">
                  <c:v>0.35232638888888884</c:v>
                </c:pt>
                <c:pt idx="1184">
                  <c:v>0.35233796296296299</c:v>
                </c:pt>
                <c:pt idx="1185">
                  <c:v>0.35234953703703703</c:v>
                </c:pt>
                <c:pt idx="1186">
                  <c:v>0.35236111111111112</c:v>
                </c:pt>
                <c:pt idx="1187">
                  <c:v>0.35237268518518516</c:v>
                </c:pt>
                <c:pt idx="1188">
                  <c:v>0.35238425925925926</c:v>
                </c:pt>
                <c:pt idx="1189">
                  <c:v>0.3523958333333333</c:v>
                </c:pt>
                <c:pt idx="1190">
                  <c:v>0.35240740740740745</c:v>
                </c:pt>
                <c:pt idx="1191">
                  <c:v>0.35241898148148149</c:v>
                </c:pt>
                <c:pt idx="1192">
                  <c:v>0.35243055555555558</c:v>
                </c:pt>
                <c:pt idx="1193">
                  <c:v>0.35244212962962962</c:v>
                </c:pt>
                <c:pt idx="1194">
                  <c:v>0.35245370370370371</c:v>
                </c:pt>
                <c:pt idx="1195">
                  <c:v>0.35246527777777775</c:v>
                </c:pt>
                <c:pt idx="1196">
                  <c:v>0.3524768518518519</c:v>
                </c:pt>
                <c:pt idx="1197">
                  <c:v>0.35248842592592594</c:v>
                </c:pt>
                <c:pt idx="1198">
                  <c:v>0.35250000000000004</c:v>
                </c:pt>
                <c:pt idx="1199">
                  <c:v>0.35251157407407407</c:v>
                </c:pt>
                <c:pt idx="1200">
                  <c:v>0.35252314814814811</c:v>
                </c:pt>
                <c:pt idx="1201">
                  <c:v>0.35253472222222221</c:v>
                </c:pt>
                <c:pt idx="1202">
                  <c:v>0.35254629629629625</c:v>
                </c:pt>
                <c:pt idx="1203">
                  <c:v>0.3525578703703704</c:v>
                </c:pt>
                <c:pt idx="1204">
                  <c:v>0.35256944444444444</c:v>
                </c:pt>
                <c:pt idx="1205">
                  <c:v>0.35258101851851853</c:v>
                </c:pt>
                <c:pt idx="1206">
                  <c:v>0.35259259259259257</c:v>
                </c:pt>
                <c:pt idx="1207">
                  <c:v>0.35260416666666666</c:v>
                </c:pt>
                <c:pt idx="1208">
                  <c:v>0.3526157407407407</c:v>
                </c:pt>
                <c:pt idx="1209">
                  <c:v>0.35262731481481485</c:v>
                </c:pt>
                <c:pt idx="1210">
                  <c:v>0.35263888888888889</c:v>
                </c:pt>
                <c:pt idx="1211">
                  <c:v>0.35265046296296299</c:v>
                </c:pt>
                <c:pt idx="1212">
                  <c:v>0.35266203703703702</c:v>
                </c:pt>
                <c:pt idx="1213">
                  <c:v>0.35267361111111112</c:v>
                </c:pt>
                <c:pt idx="1214">
                  <c:v>0.35268518518518516</c:v>
                </c:pt>
                <c:pt idx="1215">
                  <c:v>0.35296296296296298</c:v>
                </c:pt>
                <c:pt idx="1216">
                  <c:v>0.35297453703703702</c:v>
                </c:pt>
                <c:pt idx="1217">
                  <c:v>0.35298611111111117</c:v>
                </c:pt>
                <c:pt idx="1218">
                  <c:v>0.35299768518518521</c:v>
                </c:pt>
                <c:pt idx="1219">
                  <c:v>0.35300925925925924</c:v>
                </c:pt>
                <c:pt idx="1220">
                  <c:v>0.35302083333333334</c:v>
                </c:pt>
                <c:pt idx="1221">
                  <c:v>0.35303240740740738</c:v>
                </c:pt>
                <c:pt idx="1222">
                  <c:v>0.35304398148148147</c:v>
                </c:pt>
                <c:pt idx="1223">
                  <c:v>0.35305555555555551</c:v>
                </c:pt>
                <c:pt idx="1224">
                  <c:v>0.35306712962962966</c:v>
                </c:pt>
                <c:pt idx="1225">
                  <c:v>0.3530787037037037</c:v>
                </c:pt>
                <c:pt idx="1226">
                  <c:v>0.35309027777777779</c:v>
                </c:pt>
                <c:pt idx="1227">
                  <c:v>0.35310185185185183</c:v>
                </c:pt>
                <c:pt idx="1228">
                  <c:v>0.35311342592592593</c:v>
                </c:pt>
                <c:pt idx="1229">
                  <c:v>0.35312499999999997</c:v>
                </c:pt>
                <c:pt idx="1230">
                  <c:v>0.35313657407407412</c:v>
                </c:pt>
                <c:pt idx="1231">
                  <c:v>0.35314814814814816</c:v>
                </c:pt>
                <c:pt idx="1232">
                  <c:v>0.35314814814814816</c:v>
                </c:pt>
                <c:pt idx="1233">
                  <c:v>0.35315972222222225</c:v>
                </c:pt>
                <c:pt idx="1234">
                  <c:v>0.35317129629629629</c:v>
                </c:pt>
                <c:pt idx="1235">
                  <c:v>0.35318287037037038</c:v>
                </c:pt>
                <c:pt idx="1236">
                  <c:v>0.35319444444444442</c:v>
                </c:pt>
                <c:pt idx="1237">
                  <c:v>0.35320601851851857</c:v>
                </c:pt>
                <c:pt idx="1238">
                  <c:v>0.35321759259259261</c:v>
                </c:pt>
                <c:pt idx="1239">
                  <c:v>0.35322916666666665</c:v>
                </c:pt>
                <c:pt idx="1240">
                  <c:v>0.35324074074074074</c:v>
                </c:pt>
                <c:pt idx="1241">
                  <c:v>0.35325231481481478</c:v>
                </c:pt>
                <c:pt idx="1242">
                  <c:v>0.35326388888888888</c:v>
                </c:pt>
                <c:pt idx="1243">
                  <c:v>0.35327546296296292</c:v>
                </c:pt>
                <c:pt idx="1244">
                  <c:v>0.35328703703703707</c:v>
                </c:pt>
                <c:pt idx="1245">
                  <c:v>0.3532986111111111</c:v>
                </c:pt>
                <c:pt idx="1246">
                  <c:v>0.3533101851851852</c:v>
                </c:pt>
                <c:pt idx="1247">
                  <c:v>0.35332175925925924</c:v>
                </c:pt>
                <c:pt idx="1248">
                  <c:v>0.35333333333333333</c:v>
                </c:pt>
                <c:pt idx="1249">
                  <c:v>0.35334490740740737</c:v>
                </c:pt>
                <c:pt idx="1250">
                  <c:v>0.35335648148148152</c:v>
                </c:pt>
                <c:pt idx="1251">
                  <c:v>0.35336805555555556</c:v>
                </c:pt>
                <c:pt idx="1252">
                  <c:v>0.35337962962962965</c:v>
                </c:pt>
                <c:pt idx="1253">
                  <c:v>0.35339120370370369</c:v>
                </c:pt>
                <c:pt idx="1254">
                  <c:v>0.35340277777777779</c:v>
                </c:pt>
                <c:pt idx="1255">
                  <c:v>0.35341435185185183</c:v>
                </c:pt>
                <c:pt idx="1256">
                  <c:v>0.35342592592592598</c:v>
                </c:pt>
                <c:pt idx="1257">
                  <c:v>0.35343750000000002</c:v>
                </c:pt>
                <c:pt idx="1258">
                  <c:v>0.35344907407407405</c:v>
                </c:pt>
                <c:pt idx="1259">
                  <c:v>0.35346064814814815</c:v>
                </c:pt>
                <c:pt idx="1260">
                  <c:v>0.35347222222222219</c:v>
                </c:pt>
                <c:pt idx="1261">
                  <c:v>0.35348379629629628</c:v>
                </c:pt>
                <c:pt idx="1262">
                  <c:v>0.35371527777777773</c:v>
                </c:pt>
                <c:pt idx="1263">
                  <c:v>0.35372685185185188</c:v>
                </c:pt>
                <c:pt idx="1264">
                  <c:v>0.35373842592592591</c:v>
                </c:pt>
                <c:pt idx="1265">
                  <c:v>0.35375000000000001</c:v>
                </c:pt>
                <c:pt idx="1266">
                  <c:v>0.35376157407407405</c:v>
                </c:pt>
                <c:pt idx="1267">
                  <c:v>0.35377314814814814</c:v>
                </c:pt>
                <c:pt idx="1268">
                  <c:v>0.35378472222222218</c:v>
                </c:pt>
                <c:pt idx="1269">
                  <c:v>0.35379629629629633</c:v>
                </c:pt>
                <c:pt idx="1270">
                  <c:v>0.35380787037037037</c:v>
                </c:pt>
                <c:pt idx="1271">
                  <c:v>0.35381944444444446</c:v>
                </c:pt>
                <c:pt idx="1272">
                  <c:v>0.3538310185185185</c:v>
                </c:pt>
                <c:pt idx="1273">
                  <c:v>0.3538425925925926</c:v>
                </c:pt>
                <c:pt idx="1274">
                  <c:v>0.35385416666666664</c:v>
                </c:pt>
                <c:pt idx="1275">
                  <c:v>0.35386574074074079</c:v>
                </c:pt>
                <c:pt idx="1276">
                  <c:v>0.35387731481481483</c:v>
                </c:pt>
                <c:pt idx="1277">
                  <c:v>0.35388888888888892</c:v>
                </c:pt>
                <c:pt idx="1278">
                  <c:v>0.35390046296296296</c:v>
                </c:pt>
                <c:pt idx="1279">
                  <c:v>0.35391203703703705</c:v>
                </c:pt>
                <c:pt idx="1280">
                  <c:v>0.35392361111111109</c:v>
                </c:pt>
                <c:pt idx="1281">
                  <c:v>0.35393518518518513</c:v>
                </c:pt>
                <c:pt idx="1282">
                  <c:v>0.35394675925925928</c:v>
                </c:pt>
                <c:pt idx="1283">
                  <c:v>0.35395833333333332</c:v>
                </c:pt>
                <c:pt idx="1284">
                  <c:v>0.35396990740740741</c:v>
                </c:pt>
                <c:pt idx="1285">
                  <c:v>0.35398148148148145</c:v>
                </c:pt>
                <c:pt idx="1286">
                  <c:v>0.35399305555555555</c:v>
                </c:pt>
                <c:pt idx="1287">
                  <c:v>0.35400462962962959</c:v>
                </c:pt>
                <c:pt idx="1288">
                  <c:v>0.35401620370370374</c:v>
                </c:pt>
                <c:pt idx="1289">
                  <c:v>0.35402777777777777</c:v>
                </c:pt>
                <c:pt idx="1290">
                  <c:v>0.35403935185185187</c:v>
                </c:pt>
                <c:pt idx="1291">
                  <c:v>0.35405092592592591</c:v>
                </c:pt>
                <c:pt idx="1292">
                  <c:v>0.3540625</c:v>
                </c:pt>
                <c:pt idx="1293">
                  <c:v>0.35407407407407404</c:v>
                </c:pt>
                <c:pt idx="1294">
                  <c:v>0.35408564814814819</c:v>
                </c:pt>
                <c:pt idx="1295">
                  <c:v>0.35409722222222223</c:v>
                </c:pt>
                <c:pt idx="1296">
                  <c:v>0.35410879629629632</c:v>
                </c:pt>
                <c:pt idx="1297">
                  <c:v>0.35412037037037036</c:v>
                </c:pt>
                <c:pt idx="1298">
                  <c:v>0.35413194444444446</c:v>
                </c:pt>
                <c:pt idx="1299">
                  <c:v>0.3541435185185185</c:v>
                </c:pt>
                <c:pt idx="1300">
                  <c:v>0.35415509259259265</c:v>
                </c:pt>
                <c:pt idx="1301">
                  <c:v>0.35416666666666669</c:v>
                </c:pt>
                <c:pt idx="1302">
                  <c:v>0.35417824074074072</c:v>
                </c:pt>
                <c:pt idx="1303">
                  <c:v>0.35418981481481482</c:v>
                </c:pt>
                <c:pt idx="1304">
                  <c:v>0.35420138888888886</c:v>
                </c:pt>
                <c:pt idx="1305">
                  <c:v>0.35421296296296295</c:v>
                </c:pt>
                <c:pt idx="1306">
                  <c:v>0.35422453703703699</c:v>
                </c:pt>
                <c:pt idx="1307">
                  <c:v>0.35447916666666668</c:v>
                </c:pt>
                <c:pt idx="1308">
                  <c:v>0.35449074074074072</c:v>
                </c:pt>
                <c:pt idx="1309">
                  <c:v>0.35450231481481481</c:v>
                </c:pt>
                <c:pt idx="1310">
                  <c:v>0.35451388888888885</c:v>
                </c:pt>
                <c:pt idx="1311">
                  <c:v>0.354525462962963</c:v>
                </c:pt>
                <c:pt idx="1312">
                  <c:v>0.35453703703703704</c:v>
                </c:pt>
                <c:pt idx="1313">
                  <c:v>0.35454861111111113</c:v>
                </c:pt>
                <c:pt idx="1314">
                  <c:v>0.35456018518518517</c:v>
                </c:pt>
                <c:pt idx="1315">
                  <c:v>0.35457175925925927</c:v>
                </c:pt>
                <c:pt idx="1316">
                  <c:v>0.35458333333333331</c:v>
                </c:pt>
                <c:pt idx="1317">
                  <c:v>0.35459490740740746</c:v>
                </c:pt>
                <c:pt idx="1318">
                  <c:v>0.35460648148148149</c:v>
                </c:pt>
                <c:pt idx="1319">
                  <c:v>0.35461805555555559</c:v>
                </c:pt>
                <c:pt idx="1320">
                  <c:v>0.35462962962962963</c:v>
                </c:pt>
                <c:pt idx="1321">
                  <c:v>0.35464120370370367</c:v>
                </c:pt>
                <c:pt idx="1322">
                  <c:v>0.35465277777777776</c:v>
                </c:pt>
                <c:pt idx="1323">
                  <c:v>0.3546643518518518</c:v>
                </c:pt>
                <c:pt idx="1324">
                  <c:v>0.35467592592592595</c:v>
                </c:pt>
                <c:pt idx="1325">
                  <c:v>0.35468749999999999</c:v>
                </c:pt>
                <c:pt idx="1326">
                  <c:v>0.35469907407407408</c:v>
                </c:pt>
                <c:pt idx="1327">
                  <c:v>0.35471064814814812</c:v>
                </c:pt>
                <c:pt idx="1328">
                  <c:v>0.35472222222222222</c:v>
                </c:pt>
                <c:pt idx="1329">
                  <c:v>0.35473379629629626</c:v>
                </c:pt>
                <c:pt idx="1330">
                  <c:v>0.35474537037037041</c:v>
                </c:pt>
                <c:pt idx="1331">
                  <c:v>0.35475694444444444</c:v>
                </c:pt>
                <c:pt idx="1332">
                  <c:v>0.35476851851851854</c:v>
                </c:pt>
                <c:pt idx="1333">
                  <c:v>0.35478009259259258</c:v>
                </c:pt>
                <c:pt idx="1334">
                  <c:v>0.35479166666666667</c:v>
                </c:pt>
                <c:pt idx="1335">
                  <c:v>0.35480324074074071</c:v>
                </c:pt>
                <c:pt idx="1336">
                  <c:v>0.35481481481481486</c:v>
                </c:pt>
                <c:pt idx="1337">
                  <c:v>0.3548263888888889</c:v>
                </c:pt>
                <c:pt idx="1338">
                  <c:v>0.35483796296296299</c:v>
                </c:pt>
                <c:pt idx="1339">
                  <c:v>0.35484953703703703</c:v>
                </c:pt>
                <c:pt idx="1340">
                  <c:v>0.35486111111111113</c:v>
                </c:pt>
                <c:pt idx="1341">
                  <c:v>0.35487268518518517</c:v>
                </c:pt>
                <c:pt idx="1342">
                  <c:v>0.35488425925925932</c:v>
                </c:pt>
                <c:pt idx="1343">
                  <c:v>0.35489583333333335</c:v>
                </c:pt>
                <c:pt idx="1344">
                  <c:v>0.35489583333333335</c:v>
                </c:pt>
                <c:pt idx="1345">
                  <c:v>0.35490740740740739</c:v>
                </c:pt>
                <c:pt idx="1346">
                  <c:v>0.35491898148148149</c:v>
                </c:pt>
                <c:pt idx="1347">
                  <c:v>0.35493055555555553</c:v>
                </c:pt>
                <c:pt idx="1348">
                  <c:v>0.35494212962962962</c:v>
                </c:pt>
                <c:pt idx="1349">
                  <c:v>0.35495370370370366</c:v>
                </c:pt>
                <c:pt idx="1350">
                  <c:v>0.35496527777777781</c:v>
                </c:pt>
                <c:pt idx="1351">
                  <c:v>0.35497685185185185</c:v>
                </c:pt>
                <c:pt idx="1352">
                  <c:v>0.35498842592592594</c:v>
                </c:pt>
                <c:pt idx="1353">
                  <c:v>0.35499999999999998</c:v>
                </c:pt>
                <c:pt idx="1354">
                  <c:v>0.35501157407407408</c:v>
                </c:pt>
                <c:pt idx="1355">
                  <c:v>0.35502314814814812</c:v>
                </c:pt>
                <c:pt idx="1356">
                  <c:v>0.35503472222222227</c:v>
                </c:pt>
                <c:pt idx="1357">
                  <c:v>0.35528935185185184</c:v>
                </c:pt>
                <c:pt idx="1358">
                  <c:v>0.35530092592592594</c:v>
                </c:pt>
                <c:pt idx="1359">
                  <c:v>0.35531249999999998</c:v>
                </c:pt>
                <c:pt idx="1360">
                  <c:v>0.35532407407407413</c:v>
                </c:pt>
                <c:pt idx="1361">
                  <c:v>0.35533564814814816</c:v>
                </c:pt>
                <c:pt idx="1362">
                  <c:v>0.3553472222222222</c:v>
                </c:pt>
                <c:pt idx="1363">
                  <c:v>0.3553587962962963</c:v>
                </c:pt>
                <c:pt idx="1364">
                  <c:v>0.35537037037037034</c:v>
                </c:pt>
                <c:pt idx="1365">
                  <c:v>0.35538194444444443</c:v>
                </c:pt>
                <c:pt idx="1366">
                  <c:v>0.35539351851851847</c:v>
                </c:pt>
                <c:pt idx="1367">
                  <c:v>0.35540509259259262</c:v>
                </c:pt>
                <c:pt idx="1368">
                  <c:v>0.35541666666666666</c:v>
                </c:pt>
                <c:pt idx="1369">
                  <c:v>0.35542824074074075</c:v>
                </c:pt>
                <c:pt idx="1370">
                  <c:v>0.35543981481481479</c:v>
                </c:pt>
                <c:pt idx="1371">
                  <c:v>0.35545138888888889</c:v>
                </c:pt>
                <c:pt idx="1372">
                  <c:v>0.35546296296296293</c:v>
                </c:pt>
                <c:pt idx="1373">
                  <c:v>0.35547453703703707</c:v>
                </c:pt>
                <c:pt idx="1374">
                  <c:v>0.35548611111111111</c:v>
                </c:pt>
                <c:pt idx="1375">
                  <c:v>0.35549768518518521</c:v>
                </c:pt>
                <c:pt idx="1376">
                  <c:v>0.35550925925925925</c:v>
                </c:pt>
                <c:pt idx="1377">
                  <c:v>0.35552083333333334</c:v>
                </c:pt>
                <c:pt idx="1378">
                  <c:v>0.35553240740740738</c:v>
                </c:pt>
                <c:pt idx="1379">
                  <c:v>0.35554398148148153</c:v>
                </c:pt>
                <c:pt idx="1380">
                  <c:v>0.35555555555555557</c:v>
                </c:pt>
                <c:pt idx="1381">
                  <c:v>0.35556712962962966</c:v>
                </c:pt>
                <c:pt idx="1382">
                  <c:v>0.3555787037037037</c:v>
                </c:pt>
                <c:pt idx="1383">
                  <c:v>0.35559027777777774</c:v>
                </c:pt>
                <c:pt idx="1384">
                  <c:v>0.35560185185185184</c:v>
                </c:pt>
                <c:pt idx="1385">
                  <c:v>0.35561342592592587</c:v>
                </c:pt>
                <c:pt idx="1386">
                  <c:v>0.35562500000000002</c:v>
                </c:pt>
                <c:pt idx="1387">
                  <c:v>0.35563657407407406</c:v>
                </c:pt>
                <c:pt idx="1388">
                  <c:v>0.35564814814814816</c:v>
                </c:pt>
                <c:pt idx="1389">
                  <c:v>0.3556597222222222</c:v>
                </c:pt>
                <c:pt idx="1390">
                  <c:v>0.35567129629629629</c:v>
                </c:pt>
                <c:pt idx="1391">
                  <c:v>0.35568287037037033</c:v>
                </c:pt>
                <c:pt idx="1392">
                  <c:v>0.35569444444444448</c:v>
                </c:pt>
                <c:pt idx="1393">
                  <c:v>0.35570601851851852</c:v>
                </c:pt>
                <c:pt idx="1394">
                  <c:v>0.35571759259259261</c:v>
                </c:pt>
                <c:pt idx="1395">
                  <c:v>0.35572916666666665</c:v>
                </c:pt>
                <c:pt idx="1396">
                  <c:v>0.35574074074074075</c:v>
                </c:pt>
                <c:pt idx="1397">
                  <c:v>0.35575231481481479</c:v>
                </c:pt>
                <c:pt idx="1398">
                  <c:v>0.35576388888888894</c:v>
                </c:pt>
                <c:pt idx="1399">
                  <c:v>0.35704861111111108</c:v>
                </c:pt>
                <c:pt idx="1400">
                  <c:v>0.35706018518518517</c:v>
                </c:pt>
                <c:pt idx="1401">
                  <c:v>0.35707175925925921</c:v>
                </c:pt>
                <c:pt idx="1402">
                  <c:v>0.35708333333333336</c:v>
                </c:pt>
                <c:pt idx="1403">
                  <c:v>0.3570949074074074</c:v>
                </c:pt>
                <c:pt idx="1404">
                  <c:v>0.3571064814814815</c:v>
                </c:pt>
                <c:pt idx="1405">
                  <c:v>0.35711805555555554</c:v>
                </c:pt>
                <c:pt idx="1406">
                  <c:v>0.35712962962962963</c:v>
                </c:pt>
                <c:pt idx="1407">
                  <c:v>0.35714120370370367</c:v>
                </c:pt>
                <c:pt idx="1408">
                  <c:v>0.35715277777777782</c:v>
                </c:pt>
                <c:pt idx="1409">
                  <c:v>0.35716435185185186</c:v>
                </c:pt>
                <c:pt idx="1410">
                  <c:v>0.35717592592592595</c:v>
                </c:pt>
                <c:pt idx="1411">
                  <c:v>0.35718749999999999</c:v>
                </c:pt>
                <c:pt idx="1412">
                  <c:v>0.35719907407407409</c:v>
                </c:pt>
                <c:pt idx="1413">
                  <c:v>0.35721064814814812</c:v>
                </c:pt>
                <c:pt idx="1414">
                  <c:v>0.35722222222222227</c:v>
                </c:pt>
                <c:pt idx="1415">
                  <c:v>0.35723379629629631</c:v>
                </c:pt>
                <c:pt idx="1416">
                  <c:v>0.35724537037037035</c:v>
                </c:pt>
                <c:pt idx="1417">
                  <c:v>0.35725694444444445</c:v>
                </c:pt>
                <c:pt idx="1418">
                  <c:v>0.35726851851851849</c:v>
                </c:pt>
                <c:pt idx="1419">
                  <c:v>0.35728009259259258</c:v>
                </c:pt>
                <c:pt idx="1420">
                  <c:v>0.35729166666666662</c:v>
                </c:pt>
                <c:pt idx="1421">
                  <c:v>0.35730324074074077</c:v>
                </c:pt>
                <c:pt idx="1422">
                  <c:v>0.35731481481481481</c:v>
                </c:pt>
                <c:pt idx="1423">
                  <c:v>0.3573263888888889</c:v>
                </c:pt>
                <c:pt idx="1424">
                  <c:v>0.35733796296296294</c:v>
                </c:pt>
                <c:pt idx="1425">
                  <c:v>0.35734953703703703</c:v>
                </c:pt>
                <c:pt idx="1426">
                  <c:v>0.35736111111111107</c:v>
                </c:pt>
                <c:pt idx="1427">
                  <c:v>0.35737268518518522</c:v>
                </c:pt>
                <c:pt idx="1428">
                  <c:v>0.35738425925925926</c:v>
                </c:pt>
                <c:pt idx="1429">
                  <c:v>0.35739583333333336</c:v>
                </c:pt>
                <c:pt idx="1430">
                  <c:v>0.3574074074074074</c:v>
                </c:pt>
                <c:pt idx="1431">
                  <c:v>0.35741898148148149</c:v>
                </c:pt>
                <c:pt idx="1432">
                  <c:v>0.35743055555555553</c:v>
                </c:pt>
                <c:pt idx="1433">
                  <c:v>0.35744212962962968</c:v>
                </c:pt>
                <c:pt idx="1434">
                  <c:v>0.35745370370370372</c:v>
                </c:pt>
                <c:pt idx="1435">
                  <c:v>0.35746527777777781</c:v>
                </c:pt>
                <c:pt idx="1436">
                  <c:v>0.35747685185185185</c:v>
                </c:pt>
                <c:pt idx="1437">
                  <c:v>0.35748842592592589</c:v>
                </c:pt>
                <c:pt idx="1438">
                  <c:v>0.35749999999999998</c:v>
                </c:pt>
                <c:pt idx="1439">
                  <c:v>0.35751157407407402</c:v>
                </c:pt>
                <c:pt idx="1440">
                  <c:v>0.35752314814814817</c:v>
                </c:pt>
                <c:pt idx="1441">
                  <c:v>0.35753472222222221</c:v>
                </c:pt>
                <c:pt idx="1442">
                  <c:v>0.35754629629629631</c:v>
                </c:pt>
                <c:pt idx="1443">
                  <c:v>0.35755787037037035</c:v>
                </c:pt>
                <c:pt idx="1444">
                  <c:v>0.35756944444444444</c:v>
                </c:pt>
                <c:pt idx="1445">
                  <c:v>0.35758101851851848</c:v>
                </c:pt>
                <c:pt idx="1446">
                  <c:v>0.35759259259259263</c:v>
                </c:pt>
                <c:pt idx="1447">
                  <c:v>0.35760416666666667</c:v>
                </c:pt>
                <c:pt idx="1448">
                  <c:v>0.35761574074074076</c:v>
                </c:pt>
                <c:pt idx="1449">
                  <c:v>0.3576273148148148</c:v>
                </c:pt>
                <c:pt idx="1450">
                  <c:v>0.3576388888888889</c:v>
                </c:pt>
                <c:pt idx="1451">
                  <c:v>0.35765046296296293</c:v>
                </c:pt>
                <c:pt idx="1452">
                  <c:v>0.35766203703703708</c:v>
                </c:pt>
                <c:pt idx="1453">
                  <c:v>0.35767361111111112</c:v>
                </c:pt>
                <c:pt idx="1454">
                  <c:v>0.35768518518518522</c:v>
                </c:pt>
                <c:pt idx="1455">
                  <c:v>0.35769675925925926</c:v>
                </c:pt>
                <c:pt idx="1456">
                  <c:v>0.35770833333333335</c:v>
                </c:pt>
                <c:pt idx="1457">
                  <c:v>0.35771990740740739</c:v>
                </c:pt>
                <c:pt idx="1458">
                  <c:v>0.35773148148148143</c:v>
                </c:pt>
                <c:pt idx="1459">
                  <c:v>0.35774305555555558</c:v>
                </c:pt>
                <c:pt idx="1460">
                  <c:v>0.35775462962962962</c:v>
                </c:pt>
                <c:pt idx="1461">
                  <c:v>0.35776620370370371</c:v>
                </c:pt>
                <c:pt idx="1462">
                  <c:v>0.35776620370370371</c:v>
                </c:pt>
                <c:pt idx="1463">
                  <c:v>0.35777777777777775</c:v>
                </c:pt>
              </c:numCache>
            </c:numRef>
          </c:xVal>
          <c:yVal>
            <c:numRef>
              <c:f>'Final Project Data'!$D$2:$D$1465</c:f>
              <c:numCache>
                <c:formatCode>General</c:formatCode>
                <c:ptCount val="1464"/>
                <c:pt idx="0">
                  <c:v>16.372</c:v>
                </c:pt>
                <c:pt idx="1">
                  <c:v>16.690000000000001</c:v>
                </c:pt>
                <c:pt idx="2">
                  <c:v>16.946000000000002</c:v>
                </c:pt>
                <c:pt idx="3">
                  <c:v>17.116</c:v>
                </c:pt>
                <c:pt idx="4">
                  <c:v>17.288</c:v>
                </c:pt>
                <c:pt idx="5">
                  <c:v>17.437000000000001</c:v>
                </c:pt>
                <c:pt idx="6">
                  <c:v>17.588000000000001</c:v>
                </c:pt>
                <c:pt idx="7">
                  <c:v>17.61</c:v>
                </c:pt>
                <c:pt idx="8">
                  <c:v>17.61</c:v>
                </c:pt>
                <c:pt idx="9">
                  <c:v>17.628</c:v>
                </c:pt>
                <c:pt idx="10">
                  <c:v>17.684999999999999</c:v>
                </c:pt>
                <c:pt idx="11">
                  <c:v>17.78</c:v>
                </c:pt>
                <c:pt idx="12">
                  <c:v>17.878</c:v>
                </c:pt>
                <c:pt idx="13">
                  <c:v>17.878</c:v>
                </c:pt>
                <c:pt idx="14">
                  <c:v>17.919</c:v>
                </c:pt>
                <c:pt idx="15">
                  <c:v>17.896999999999998</c:v>
                </c:pt>
                <c:pt idx="16">
                  <c:v>17.937000000000001</c:v>
                </c:pt>
                <c:pt idx="17">
                  <c:v>17.904</c:v>
                </c:pt>
                <c:pt idx="18">
                  <c:v>17.898</c:v>
                </c:pt>
                <c:pt idx="19">
                  <c:v>17.908000000000001</c:v>
                </c:pt>
                <c:pt idx="20">
                  <c:v>17.890999999999998</c:v>
                </c:pt>
                <c:pt idx="21">
                  <c:v>17.928000000000001</c:v>
                </c:pt>
                <c:pt idx="22">
                  <c:v>17.908999999999999</c:v>
                </c:pt>
                <c:pt idx="23">
                  <c:v>17.904</c:v>
                </c:pt>
                <c:pt idx="24">
                  <c:v>17.908000000000001</c:v>
                </c:pt>
                <c:pt idx="25">
                  <c:v>17.885999999999999</c:v>
                </c:pt>
                <c:pt idx="26">
                  <c:v>17.873999999999999</c:v>
                </c:pt>
                <c:pt idx="27">
                  <c:v>17.870999999999999</c:v>
                </c:pt>
                <c:pt idx="28">
                  <c:v>17.896999999999998</c:v>
                </c:pt>
                <c:pt idx="29">
                  <c:v>17.908000000000001</c:v>
                </c:pt>
                <c:pt idx="30">
                  <c:v>17.745000000000001</c:v>
                </c:pt>
                <c:pt idx="31">
                  <c:v>17.718</c:v>
                </c:pt>
                <c:pt idx="32">
                  <c:v>17.687999999999999</c:v>
                </c:pt>
                <c:pt idx="33">
                  <c:v>17.677</c:v>
                </c:pt>
                <c:pt idx="34">
                  <c:v>17.507999999999999</c:v>
                </c:pt>
                <c:pt idx="35">
                  <c:v>17.385999999999999</c:v>
                </c:pt>
                <c:pt idx="36">
                  <c:v>17.295000000000002</c:v>
                </c:pt>
                <c:pt idx="37">
                  <c:v>17.245000000000001</c:v>
                </c:pt>
                <c:pt idx="38">
                  <c:v>17.274000000000001</c:v>
                </c:pt>
                <c:pt idx="39">
                  <c:v>17.308</c:v>
                </c:pt>
                <c:pt idx="40">
                  <c:v>17.388000000000002</c:v>
                </c:pt>
                <c:pt idx="41">
                  <c:v>17.379000000000001</c:v>
                </c:pt>
                <c:pt idx="42">
                  <c:v>17.46</c:v>
                </c:pt>
                <c:pt idx="43">
                  <c:v>17.509</c:v>
                </c:pt>
                <c:pt idx="44">
                  <c:v>17.550999999999998</c:v>
                </c:pt>
                <c:pt idx="45">
                  <c:v>17.468</c:v>
                </c:pt>
                <c:pt idx="46">
                  <c:v>17.507999999999999</c:v>
                </c:pt>
                <c:pt idx="47">
                  <c:v>17.547999999999998</c:v>
                </c:pt>
                <c:pt idx="48">
                  <c:v>17.533000000000001</c:v>
                </c:pt>
                <c:pt idx="49">
                  <c:v>17.526</c:v>
                </c:pt>
                <c:pt idx="50">
                  <c:v>17.53</c:v>
                </c:pt>
                <c:pt idx="51">
                  <c:v>17.52</c:v>
                </c:pt>
                <c:pt idx="52">
                  <c:v>17.516999999999999</c:v>
                </c:pt>
                <c:pt idx="53">
                  <c:v>17.597000000000001</c:v>
                </c:pt>
                <c:pt idx="54">
                  <c:v>17.510999999999999</c:v>
                </c:pt>
                <c:pt idx="55">
                  <c:v>17.510999999999999</c:v>
                </c:pt>
                <c:pt idx="56">
                  <c:v>17.664999999999999</c:v>
                </c:pt>
                <c:pt idx="57">
                  <c:v>17.678999999999998</c:v>
                </c:pt>
                <c:pt idx="58">
                  <c:v>17.625</c:v>
                </c:pt>
                <c:pt idx="59">
                  <c:v>17.556999999999999</c:v>
                </c:pt>
                <c:pt idx="60">
                  <c:v>17.361000000000001</c:v>
                </c:pt>
                <c:pt idx="61">
                  <c:v>14.677</c:v>
                </c:pt>
                <c:pt idx="62">
                  <c:v>14.747</c:v>
                </c:pt>
                <c:pt idx="63">
                  <c:v>14.794</c:v>
                </c:pt>
                <c:pt idx="64">
                  <c:v>14.984</c:v>
                </c:pt>
                <c:pt idx="65">
                  <c:v>15.112</c:v>
                </c:pt>
                <c:pt idx="66">
                  <c:v>15.273999999999999</c:v>
                </c:pt>
                <c:pt idx="67">
                  <c:v>15.38</c:v>
                </c:pt>
                <c:pt idx="68">
                  <c:v>15.545</c:v>
                </c:pt>
                <c:pt idx="69">
                  <c:v>15.651</c:v>
                </c:pt>
                <c:pt idx="70">
                  <c:v>15.962999999999999</c:v>
                </c:pt>
                <c:pt idx="71">
                  <c:v>16.236000000000001</c:v>
                </c:pt>
                <c:pt idx="72">
                  <c:v>16.177</c:v>
                </c:pt>
                <c:pt idx="73">
                  <c:v>16.337</c:v>
                </c:pt>
                <c:pt idx="74">
                  <c:v>16.707999999999998</c:v>
                </c:pt>
                <c:pt idx="75">
                  <c:v>16.934000000000001</c:v>
                </c:pt>
                <c:pt idx="76">
                  <c:v>16.916</c:v>
                </c:pt>
                <c:pt idx="77">
                  <c:v>16.655000000000001</c:v>
                </c:pt>
                <c:pt idx="78">
                  <c:v>16.300999999999998</c:v>
                </c:pt>
                <c:pt idx="79">
                  <c:v>16.303000000000001</c:v>
                </c:pt>
                <c:pt idx="80">
                  <c:v>16.16</c:v>
                </c:pt>
                <c:pt idx="81">
                  <c:v>16.140999999999998</c:v>
                </c:pt>
                <c:pt idx="82">
                  <c:v>16.181999999999999</c:v>
                </c:pt>
                <c:pt idx="83">
                  <c:v>16.055</c:v>
                </c:pt>
                <c:pt idx="84">
                  <c:v>15.769</c:v>
                </c:pt>
                <c:pt idx="85">
                  <c:v>15.641</c:v>
                </c:pt>
                <c:pt idx="86">
                  <c:v>15.33</c:v>
                </c:pt>
                <c:pt idx="87">
                  <c:v>15.215999999999999</c:v>
                </c:pt>
                <c:pt idx="88">
                  <c:v>15.022</c:v>
                </c:pt>
                <c:pt idx="89">
                  <c:v>14.97</c:v>
                </c:pt>
                <c:pt idx="90">
                  <c:v>15.352</c:v>
                </c:pt>
                <c:pt idx="91">
                  <c:v>15.435</c:v>
                </c:pt>
                <c:pt idx="92">
                  <c:v>15.177</c:v>
                </c:pt>
                <c:pt idx="93">
                  <c:v>14.945</c:v>
                </c:pt>
                <c:pt idx="94">
                  <c:v>14.87</c:v>
                </c:pt>
                <c:pt idx="95">
                  <c:v>14.895</c:v>
                </c:pt>
                <c:pt idx="96">
                  <c:v>14.891</c:v>
                </c:pt>
                <c:pt idx="97">
                  <c:v>14.827999999999999</c:v>
                </c:pt>
                <c:pt idx="98">
                  <c:v>14.743</c:v>
                </c:pt>
                <c:pt idx="99">
                  <c:v>14.763999999999999</c:v>
                </c:pt>
                <c:pt idx="100">
                  <c:v>14.978</c:v>
                </c:pt>
                <c:pt idx="101">
                  <c:v>15.153</c:v>
                </c:pt>
                <c:pt idx="102">
                  <c:v>15.186</c:v>
                </c:pt>
                <c:pt idx="103">
                  <c:v>15.106999999999999</c:v>
                </c:pt>
                <c:pt idx="104">
                  <c:v>14.958</c:v>
                </c:pt>
                <c:pt idx="105">
                  <c:v>14.872</c:v>
                </c:pt>
                <c:pt idx="106">
                  <c:v>14.862</c:v>
                </c:pt>
                <c:pt idx="107">
                  <c:v>14.839</c:v>
                </c:pt>
                <c:pt idx="108">
                  <c:v>14.829000000000001</c:v>
                </c:pt>
                <c:pt idx="109">
                  <c:v>14.919</c:v>
                </c:pt>
                <c:pt idx="110">
                  <c:v>14.978</c:v>
                </c:pt>
                <c:pt idx="111">
                  <c:v>14.988</c:v>
                </c:pt>
                <c:pt idx="112">
                  <c:v>15.042</c:v>
                </c:pt>
                <c:pt idx="113">
                  <c:v>15.103999999999999</c:v>
                </c:pt>
                <c:pt idx="114">
                  <c:v>15.246</c:v>
                </c:pt>
                <c:pt idx="115">
                  <c:v>15.4</c:v>
                </c:pt>
                <c:pt idx="116">
                  <c:v>15.49</c:v>
                </c:pt>
                <c:pt idx="117">
                  <c:v>15.54</c:v>
                </c:pt>
                <c:pt idx="118">
                  <c:v>15.544</c:v>
                </c:pt>
                <c:pt idx="119">
                  <c:v>15.443</c:v>
                </c:pt>
                <c:pt idx="120">
                  <c:v>15.398999999999999</c:v>
                </c:pt>
                <c:pt idx="121">
                  <c:v>15.352</c:v>
                </c:pt>
                <c:pt idx="122">
                  <c:v>15.314</c:v>
                </c:pt>
                <c:pt idx="123">
                  <c:v>15.305</c:v>
                </c:pt>
                <c:pt idx="124">
                  <c:v>15.32</c:v>
                </c:pt>
                <c:pt idx="125">
                  <c:v>15.404999999999999</c:v>
                </c:pt>
                <c:pt idx="126">
                  <c:v>15.37</c:v>
                </c:pt>
                <c:pt idx="127">
                  <c:v>15.236000000000001</c:v>
                </c:pt>
                <c:pt idx="128">
                  <c:v>15.101000000000001</c:v>
                </c:pt>
                <c:pt idx="129">
                  <c:v>14.971</c:v>
                </c:pt>
                <c:pt idx="130">
                  <c:v>14.859</c:v>
                </c:pt>
                <c:pt idx="131">
                  <c:v>14.789</c:v>
                </c:pt>
                <c:pt idx="132">
                  <c:v>14.756</c:v>
                </c:pt>
                <c:pt idx="133">
                  <c:v>14.750999999999999</c:v>
                </c:pt>
                <c:pt idx="134">
                  <c:v>14.686999999999999</c:v>
                </c:pt>
                <c:pt idx="135">
                  <c:v>14.670999999999999</c:v>
                </c:pt>
                <c:pt idx="136">
                  <c:v>14.821</c:v>
                </c:pt>
                <c:pt idx="137">
                  <c:v>14.976000000000001</c:v>
                </c:pt>
                <c:pt idx="138">
                  <c:v>15.032999999999999</c:v>
                </c:pt>
                <c:pt idx="139">
                  <c:v>15.090999999999999</c:v>
                </c:pt>
                <c:pt idx="140">
                  <c:v>15.111000000000001</c:v>
                </c:pt>
                <c:pt idx="141">
                  <c:v>15.096</c:v>
                </c:pt>
                <c:pt idx="142">
                  <c:v>15.101000000000001</c:v>
                </c:pt>
                <c:pt idx="143">
                  <c:v>15.106</c:v>
                </c:pt>
                <c:pt idx="144">
                  <c:v>15.07</c:v>
                </c:pt>
                <c:pt idx="145">
                  <c:v>15.087999999999999</c:v>
                </c:pt>
                <c:pt idx="146">
                  <c:v>15.068</c:v>
                </c:pt>
                <c:pt idx="147">
                  <c:v>15.038</c:v>
                </c:pt>
                <c:pt idx="148">
                  <c:v>14.968</c:v>
                </c:pt>
                <c:pt idx="149">
                  <c:v>14.989000000000001</c:v>
                </c:pt>
                <c:pt idx="150">
                  <c:v>15.013999999999999</c:v>
                </c:pt>
                <c:pt idx="151">
                  <c:v>15.101000000000001</c:v>
                </c:pt>
                <c:pt idx="152">
                  <c:v>15.175000000000001</c:v>
                </c:pt>
                <c:pt idx="153">
                  <c:v>15.148</c:v>
                </c:pt>
                <c:pt idx="154">
                  <c:v>15.145</c:v>
                </c:pt>
                <c:pt idx="155">
                  <c:v>14.63</c:v>
                </c:pt>
                <c:pt idx="156">
                  <c:v>14.622</c:v>
                </c:pt>
                <c:pt idx="157">
                  <c:v>14.632</c:v>
                </c:pt>
                <c:pt idx="158">
                  <c:v>14.619</c:v>
                </c:pt>
                <c:pt idx="159">
                  <c:v>14.619</c:v>
                </c:pt>
                <c:pt idx="160">
                  <c:v>14.603</c:v>
                </c:pt>
                <c:pt idx="161">
                  <c:v>14.574</c:v>
                </c:pt>
                <c:pt idx="162">
                  <c:v>14.553000000000001</c:v>
                </c:pt>
                <c:pt idx="163">
                  <c:v>14.576000000000001</c:v>
                </c:pt>
                <c:pt idx="164">
                  <c:v>14.638</c:v>
                </c:pt>
                <c:pt idx="165">
                  <c:v>14.677</c:v>
                </c:pt>
                <c:pt idx="166">
                  <c:v>14.669</c:v>
                </c:pt>
                <c:pt idx="167">
                  <c:v>14.638</c:v>
                </c:pt>
                <c:pt idx="168">
                  <c:v>14.646000000000001</c:v>
                </c:pt>
                <c:pt idx="169">
                  <c:v>14.711</c:v>
                </c:pt>
                <c:pt idx="170">
                  <c:v>14.747999999999999</c:v>
                </c:pt>
                <c:pt idx="171">
                  <c:v>14.782</c:v>
                </c:pt>
                <c:pt idx="172">
                  <c:v>14.840999999999999</c:v>
                </c:pt>
                <c:pt idx="173">
                  <c:v>14.933999999999999</c:v>
                </c:pt>
                <c:pt idx="174">
                  <c:v>15.058</c:v>
                </c:pt>
                <c:pt idx="175">
                  <c:v>15.19</c:v>
                </c:pt>
                <c:pt idx="176">
                  <c:v>15.281000000000001</c:v>
                </c:pt>
                <c:pt idx="177">
                  <c:v>15.304</c:v>
                </c:pt>
                <c:pt idx="178">
                  <c:v>15.281000000000001</c:v>
                </c:pt>
                <c:pt idx="179">
                  <c:v>15.45</c:v>
                </c:pt>
                <c:pt idx="180">
                  <c:v>15.509</c:v>
                </c:pt>
                <c:pt idx="181">
                  <c:v>15.443</c:v>
                </c:pt>
                <c:pt idx="182">
                  <c:v>15.329000000000001</c:v>
                </c:pt>
                <c:pt idx="183">
                  <c:v>15.228999999999999</c:v>
                </c:pt>
                <c:pt idx="184">
                  <c:v>15.127000000000001</c:v>
                </c:pt>
                <c:pt idx="185">
                  <c:v>15.195</c:v>
                </c:pt>
                <c:pt idx="186">
                  <c:v>15.134</c:v>
                </c:pt>
                <c:pt idx="187">
                  <c:v>15.143000000000001</c:v>
                </c:pt>
                <c:pt idx="188">
                  <c:v>15.096</c:v>
                </c:pt>
                <c:pt idx="189">
                  <c:v>15.068</c:v>
                </c:pt>
                <c:pt idx="190">
                  <c:v>14.986000000000001</c:v>
                </c:pt>
                <c:pt idx="191">
                  <c:v>14.923999999999999</c:v>
                </c:pt>
                <c:pt idx="192">
                  <c:v>14.973000000000001</c:v>
                </c:pt>
                <c:pt idx="193">
                  <c:v>14.978999999999999</c:v>
                </c:pt>
                <c:pt idx="194">
                  <c:v>14.996</c:v>
                </c:pt>
                <c:pt idx="195">
                  <c:v>15.006</c:v>
                </c:pt>
                <c:pt idx="196">
                  <c:v>15.023999999999999</c:v>
                </c:pt>
                <c:pt idx="197">
                  <c:v>15.035</c:v>
                </c:pt>
                <c:pt idx="198">
                  <c:v>14.89</c:v>
                </c:pt>
                <c:pt idx="199">
                  <c:v>14.827999999999999</c:v>
                </c:pt>
                <c:pt idx="200">
                  <c:v>14.813000000000001</c:v>
                </c:pt>
                <c:pt idx="201">
                  <c:v>14.808</c:v>
                </c:pt>
                <c:pt idx="202">
                  <c:v>14.747999999999999</c:v>
                </c:pt>
                <c:pt idx="203">
                  <c:v>14.721</c:v>
                </c:pt>
                <c:pt idx="204">
                  <c:v>14.688000000000001</c:v>
                </c:pt>
                <c:pt idx="205">
                  <c:v>14.656000000000001</c:v>
                </c:pt>
                <c:pt idx="206">
                  <c:v>14.58</c:v>
                </c:pt>
                <c:pt idx="207">
                  <c:v>14.521000000000001</c:v>
                </c:pt>
                <c:pt idx="208">
                  <c:v>14.555</c:v>
                </c:pt>
                <c:pt idx="209">
                  <c:v>14.582000000000001</c:v>
                </c:pt>
                <c:pt idx="210">
                  <c:v>14.585000000000001</c:v>
                </c:pt>
                <c:pt idx="211">
                  <c:v>14.634</c:v>
                </c:pt>
                <c:pt idx="212">
                  <c:v>14.744999999999999</c:v>
                </c:pt>
                <c:pt idx="213">
                  <c:v>14.747999999999999</c:v>
                </c:pt>
                <c:pt idx="214">
                  <c:v>14.7</c:v>
                </c:pt>
                <c:pt idx="215">
                  <c:v>14.637</c:v>
                </c:pt>
                <c:pt idx="216">
                  <c:v>14.622</c:v>
                </c:pt>
                <c:pt idx="217">
                  <c:v>14.653</c:v>
                </c:pt>
                <c:pt idx="218">
                  <c:v>14.679</c:v>
                </c:pt>
                <c:pt idx="219">
                  <c:v>14.667</c:v>
                </c:pt>
                <c:pt idx="220">
                  <c:v>14.6</c:v>
                </c:pt>
                <c:pt idx="221">
                  <c:v>14.616</c:v>
                </c:pt>
                <c:pt idx="222">
                  <c:v>14.667</c:v>
                </c:pt>
                <c:pt idx="223">
                  <c:v>14.675000000000001</c:v>
                </c:pt>
                <c:pt idx="224">
                  <c:v>14.661</c:v>
                </c:pt>
                <c:pt idx="225">
                  <c:v>14.632</c:v>
                </c:pt>
                <c:pt idx="226">
                  <c:v>14.613</c:v>
                </c:pt>
                <c:pt idx="227">
                  <c:v>14.614000000000001</c:v>
                </c:pt>
                <c:pt idx="228">
                  <c:v>14.651</c:v>
                </c:pt>
                <c:pt idx="229">
                  <c:v>14.670999999999999</c:v>
                </c:pt>
                <c:pt idx="230">
                  <c:v>14.621</c:v>
                </c:pt>
                <c:pt idx="231">
                  <c:v>14.63</c:v>
                </c:pt>
                <c:pt idx="232">
                  <c:v>14.693</c:v>
                </c:pt>
                <c:pt idx="233">
                  <c:v>14.79</c:v>
                </c:pt>
                <c:pt idx="234">
                  <c:v>14.872</c:v>
                </c:pt>
                <c:pt idx="235">
                  <c:v>14.927</c:v>
                </c:pt>
                <c:pt idx="236">
                  <c:v>14.916</c:v>
                </c:pt>
                <c:pt idx="237">
                  <c:v>14.901</c:v>
                </c:pt>
                <c:pt idx="238">
                  <c:v>14.862</c:v>
                </c:pt>
                <c:pt idx="239">
                  <c:v>14.864000000000001</c:v>
                </c:pt>
                <c:pt idx="240">
                  <c:v>14.885</c:v>
                </c:pt>
                <c:pt idx="241">
                  <c:v>14.885999999999999</c:v>
                </c:pt>
                <c:pt idx="242">
                  <c:v>14.904</c:v>
                </c:pt>
                <c:pt idx="243">
                  <c:v>14.95</c:v>
                </c:pt>
                <c:pt idx="244">
                  <c:v>15.066000000000001</c:v>
                </c:pt>
                <c:pt idx="245">
                  <c:v>15.102</c:v>
                </c:pt>
                <c:pt idx="246">
                  <c:v>15.137</c:v>
                </c:pt>
                <c:pt idx="247">
                  <c:v>15.15</c:v>
                </c:pt>
                <c:pt idx="248">
                  <c:v>15.153</c:v>
                </c:pt>
                <c:pt idx="249">
                  <c:v>15.183</c:v>
                </c:pt>
                <c:pt idx="250">
                  <c:v>15.135</c:v>
                </c:pt>
                <c:pt idx="251">
                  <c:v>15.119</c:v>
                </c:pt>
                <c:pt idx="252">
                  <c:v>15.102</c:v>
                </c:pt>
                <c:pt idx="253">
                  <c:v>15.129</c:v>
                </c:pt>
                <c:pt idx="254">
                  <c:v>15.212999999999999</c:v>
                </c:pt>
                <c:pt idx="255">
                  <c:v>15.281000000000001</c:v>
                </c:pt>
                <c:pt idx="256">
                  <c:v>15.269</c:v>
                </c:pt>
                <c:pt idx="257">
                  <c:v>15.109</c:v>
                </c:pt>
                <c:pt idx="258">
                  <c:v>15.019</c:v>
                </c:pt>
                <c:pt idx="259">
                  <c:v>14.942</c:v>
                </c:pt>
                <c:pt idx="260">
                  <c:v>14.815</c:v>
                </c:pt>
                <c:pt idx="261">
                  <c:v>14.685</c:v>
                </c:pt>
                <c:pt idx="262">
                  <c:v>14.683999999999999</c:v>
                </c:pt>
                <c:pt idx="263">
                  <c:v>14.634</c:v>
                </c:pt>
                <c:pt idx="264">
                  <c:v>14.622</c:v>
                </c:pt>
                <c:pt idx="265">
                  <c:v>14.605</c:v>
                </c:pt>
                <c:pt idx="266">
                  <c:v>15.009</c:v>
                </c:pt>
                <c:pt idx="267">
                  <c:v>15.092000000000001</c:v>
                </c:pt>
                <c:pt idx="268">
                  <c:v>15.109</c:v>
                </c:pt>
                <c:pt idx="269">
                  <c:v>15.05</c:v>
                </c:pt>
                <c:pt idx="270">
                  <c:v>15.042999999999999</c:v>
                </c:pt>
                <c:pt idx="271">
                  <c:v>15.101000000000001</c:v>
                </c:pt>
                <c:pt idx="272">
                  <c:v>15.135</c:v>
                </c:pt>
                <c:pt idx="273">
                  <c:v>15.106</c:v>
                </c:pt>
                <c:pt idx="274">
                  <c:v>15.081</c:v>
                </c:pt>
                <c:pt idx="275">
                  <c:v>15.273999999999999</c:v>
                </c:pt>
                <c:pt idx="276">
                  <c:v>15.314</c:v>
                </c:pt>
                <c:pt idx="277">
                  <c:v>15.497</c:v>
                </c:pt>
                <c:pt idx="278">
                  <c:v>15.436999999999999</c:v>
                </c:pt>
                <c:pt idx="279">
                  <c:v>15.427</c:v>
                </c:pt>
                <c:pt idx="280">
                  <c:v>15.305</c:v>
                </c:pt>
                <c:pt idx="281">
                  <c:v>15.122</c:v>
                </c:pt>
                <c:pt idx="282">
                  <c:v>15.099</c:v>
                </c:pt>
                <c:pt idx="283">
                  <c:v>15.045999999999999</c:v>
                </c:pt>
                <c:pt idx="284">
                  <c:v>15.019</c:v>
                </c:pt>
                <c:pt idx="285">
                  <c:v>15.012</c:v>
                </c:pt>
                <c:pt idx="286">
                  <c:v>15.01</c:v>
                </c:pt>
                <c:pt idx="287">
                  <c:v>15.051</c:v>
                </c:pt>
                <c:pt idx="288">
                  <c:v>15.138999999999999</c:v>
                </c:pt>
                <c:pt idx="289">
                  <c:v>15.215999999999999</c:v>
                </c:pt>
                <c:pt idx="290">
                  <c:v>15.271000000000001</c:v>
                </c:pt>
                <c:pt idx="291">
                  <c:v>15.208</c:v>
                </c:pt>
                <c:pt idx="292">
                  <c:v>15.195</c:v>
                </c:pt>
                <c:pt idx="293">
                  <c:v>15.12</c:v>
                </c:pt>
                <c:pt idx="294">
                  <c:v>15.086</c:v>
                </c:pt>
                <c:pt idx="295">
                  <c:v>15.03</c:v>
                </c:pt>
                <c:pt idx="296">
                  <c:v>15.015000000000001</c:v>
                </c:pt>
                <c:pt idx="297">
                  <c:v>15.012</c:v>
                </c:pt>
                <c:pt idx="298">
                  <c:v>14.952999999999999</c:v>
                </c:pt>
                <c:pt idx="299">
                  <c:v>14.881</c:v>
                </c:pt>
                <c:pt idx="300">
                  <c:v>14.827999999999999</c:v>
                </c:pt>
                <c:pt idx="301">
                  <c:v>14.827999999999999</c:v>
                </c:pt>
                <c:pt idx="302">
                  <c:v>14.96</c:v>
                </c:pt>
                <c:pt idx="303">
                  <c:v>14.97</c:v>
                </c:pt>
                <c:pt idx="304">
                  <c:v>14.974</c:v>
                </c:pt>
                <c:pt idx="305">
                  <c:v>15.073</c:v>
                </c:pt>
                <c:pt idx="306">
                  <c:v>15.228</c:v>
                </c:pt>
                <c:pt idx="307">
                  <c:v>15.236000000000001</c:v>
                </c:pt>
                <c:pt idx="308">
                  <c:v>15.223000000000001</c:v>
                </c:pt>
                <c:pt idx="309">
                  <c:v>15.206</c:v>
                </c:pt>
                <c:pt idx="310">
                  <c:v>15.145</c:v>
                </c:pt>
                <c:pt idx="311">
                  <c:v>15.102</c:v>
                </c:pt>
                <c:pt idx="312">
                  <c:v>15.539</c:v>
                </c:pt>
                <c:pt idx="313">
                  <c:v>15.454000000000001</c:v>
                </c:pt>
                <c:pt idx="314">
                  <c:v>15.304</c:v>
                </c:pt>
                <c:pt idx="315">
                  <c:v>15.096</c:v>
                </c:pt>
                <c:pt idx="316">
                  <c:v>14.885999999999999</c:v>
                </c:pt>
                <c:pt idx="317">
                  <c:v>14.877000000000001</c:v>
                </c:pt>
                <c:pt idx="318">
                  <c:v>14.973000000000001</c:v>
                </c:pt>
                <c:pt idx="319">
                  <c:v>15.13</c:v>
                </c:pt>
                <c:pt idx="320">
                  <c:v>15.34</c:v>
                </c:pt>
                <c:pt idx="321">
                  <c:v>15.212999999999999</c:v>
                </c:pt>
                <c:pt idx="322">
                  <c:v>15.035</c:v>
                </c:pt>
                <c:pt idx="323">
                  <c:v>14.911</c:v>
                </c:pt>
                <c:pt idx="324">
                  <c:v>14.851000000000001</c:v>
                </c:pt>
                <c:pt idx="325">
                  <c:v>15.135</c:v>
                </c:pt>
                <c:pt idx="326">
                  <c:v>15.135</c:v>
                </c:pt>
                <c:pt idx="327">
                  <c:v>15.009</c:v>
                </c:pt>
                <c:pt idx="328">
                  <c:v>14.903</c:v>
                </c:pt>
                <c:pt idx="329">
                  <c:v>14.839</c:v>
                </c:pt>
                <c:pt idx="330">
                  <c:v>14.82</c:v>
                </c:pt>
                <c:pt idx="331">
                  <c:v>14.86</c:v>
                </c:pt>
                <c:pt idx="332">
                  <c:v>14.891</c:v>
                </c:pt>
                <c:pt idx="333">
                  <c:v>14.882999999999999</c:v>
                </c:pt>
                <c:pt idx="334">
                  <c:v>14.837999999999999</c:v>
                </c:pt>
                <c:pt idx="335">
                  <c:v>14.768000000000001</c:v>
                </c:pt>
                <c:pt idx="336">
                  <c:v>14.712999999999999</c:v>
                </c:pt>
                <c:pt idx="337">
                  <c:v>14.673999999999999</c:v>
                </c:pt>
                <c:pt idx="338">
                  <c:v>14.867000000000001</c:v>
                </c:pt>
                <c:pt idx="339">
                  <c:v>14.956</c:v>
                </c:pt>
                <c:pt idx="340">
                  <c:v>14.942</c:v>
                </c:pt>
                <c:pt idx="341">
                  <c:v>14.868</c:v>
                </c:pt>
                <c:pt idx="342">
                  <c:v>14.824999999999999</c:v>
                </c:pt>
                <c:pt idx="343">
                  <c:v>15.000999999999999</c:v>
                </c:pt>
                <c:pt idx="344">
                  <c:v>15.276999999999999</c:v>
                </c:pt>
                <c:pt idx="345">
                  <c:v>15.276999999999999</c:v>
                </c:pt>
                <c:pt idx="346">
                  <c:v>15.478999999999999</c:v>
                </c:pt>
                <c:pt idx="347">
                  <c:v>15.544</c:v>
                </c:pt>
                <c:pt idx="348">
                  <c:v>15.621</c:v>
                </c:pt>
                <c:pt idx="349">
                  <c:v>15.564</c:v>
                </c:pt>
                <c:pt idx="350">
                  <c:v>15.417</c:v>
                </c:pt>
                <c:pt idx="351">
                  <c:v>15.244</c:v>
                </c:pt>
                <c:pt idx="352">
                  <c:v>15.038</c:v>
                </c:pt>
                <c:pt idx="353">
                  <c:v>14.875</c:v>
                </c:pt>
                <c:pt idx="354">
                  <c:v>14.945</c:v>
                </c:pt>
                <c:pt idx="355">
                  <c:v>16.567</c:v>
                </c:pt>
                <c:pt idx="356">
                  <c:v>16.478000000000002</c:v>
                </c:pt>
                <c:pt idx="357">
                  <c:v>16.222000000000001</c:v>
                </c:pt>
                <c:pt idx="358">
                  <c:v>16.010999999999999</c:v>
                </c:pt>
                <c:pt idx="359">
                  <c:v>15.846</c:v>
                </c:pt>
                <c:pt idx="360">
                  <c:v>15.67</c:v>
                </c:pt>
                <c:pt idx="361">
                  <c:v>15.484</c:v>
                </c:pt>
                <c:pt idx="362">
                  <c:v>15.414999999999999</c:v>
                </c:pt>
                <c:pt idx="363">
                  <c:v>15.298999999999999</c:v>
                </c:pt>
                <c:pt idx="364">
                  <c:v>15.254</c:v>
                </c:pt>
                <c:pt idx="365">
                  <c:v>15.164999999999999</c:v>
                </c:pt>
                <c:pt idx="366">
                  <c:v>15.109</c:v>
                </c:pt>
                <c:pt idx="367">
                  <c:v>15.042999999999999</c:v>
                </c:pt>
                <c:pt idx="368">
                  <c:v>14.939</c:v>
                </c:pt>
                <c:pt idx="369">
                  <c:v>14.87</c:v>
                </c:pt>
                <c:pt idx="370">
                  <c:v>14.829000000000001</c:v>
                </c:pt>
                <c:pt idx="371">
                  <c:v>14.786</c:v>
                </c:pt>
                <c:pt idx="372">
                  <c:v>14.74</c:v>
                </c:pt>
                <c:pt idx="373">
                  <c:v>14.705</c:v>
                </c:pt>
                <c:pt idx="374">
                  <c:v>14.692</c:v>
                </c:pt>
                <c:pt idx="375">
                  <c:v>14.686999999999999</c:v>
                </c:pt>
                <c:pt idx="376">
                  <c:v>14.632999999999999</c:v>
                </c:pt>
                <c:pt idx="377">
                  <c:v>14.622</c:v>
                </c:pt>
                <c:pt idx="378">
                  <c:v>14.669</c:v>
                </c:pt>
                <c:pt idx="379">
                  <c:v>14.75</c:v>
                </c:pt>
                <c:pt idx="380">
                  <c:v>14.956</c:v>
                </c:pt>
                <c:pt idx="381">
                  <c:v>15.117000000000001</c:v>
                </c:pt>
                <c:pt idx="382">
                  <c:v>15.224</c:v>
                </c:pt>
                <c:pt idx="383">
                  <c:v>15.5</c:v>
                </c:pt>
                <c:pt idx="384">
                  <c:v>15.678000000000001</c:v>
                </c:pt>
                <c:pt idx="385">
                  <c:v>15.756</c:v>
                </c:pt>
                <c:pt idx="386">
                  <c:v>15.837</c:v>
                </c:pt>
                <c:pt idx="387">
                  <c:v>15.805999999999999</c:v>
                </c:pt>
                <c:pt idx="388">
                  <c:v>15.766</c:v>
                </c:pt>
                <c:pt idx="389">
                  <c:v>15.715</c:v>
                </c:pt>
                <c:pt idx="390">
                  <c:v>15.590999999999999</c:v>
                </c:pt>
                <c:pt idx="391">
                  <c:v>15.475</c:v>
                </c:pt>
                <c:pt idx="392">
                  <c:v>15.385</c:v>
                </c:pt>
                <c:pt idx="393">
                  <c:v>15.29</c:v>
                </c:pt>
                <c:pt idx="394">
                  <c:v>15.218</c:v>
                </c:pt>
                <c:pt idx="395">
                  <c:v>15.144</c:v>
                </c:pt>
                <c:pt idx="396">
                  <c:v>15.103999999999999</c:v>
                </c:pt>
                <c:pt idx="397">
                  <c:v>15.119</c:v>
                </c:pt>
                <c:pt idx="398">
                  <c:v>15.068</c:v>
                </c:pt>
                <c:pt idx="399">
                  <c:v>15.106</c:v>
                </c:pt>
                <c:pt idx="400">
                  <c:v>15.18</c:v>
                </c:pt>
                <c:pt idx="401">
                  <c:v>15.35</c:v>
                </c:pt>
                <c:pt idx="402">
                  <c:v>15.43</c:v>
                </c:pt>
                <c:pt idx="403">
                  <c:v>15.436999999999999</c:v>
                </c:pt>
                <c:pt idx="404">
                  <c:v>15.47</c:v>
                </c:pt>
                <c:pt idx="405">
                  <c:v>15.502000000000001</c:v>
                </c:pt>
                <c:pt idx="406">
                  <c:v>15.51</c:v>
                </c:pt>
                <c:pt idx="407">
                  <c:v>15.577</c:v>
                </c:pt>
                <c:pt idx="408">
                  <c:v>15.664999999999999</c:v>
                </c:pt>
                <c:pt idx="409">
                  <c:v>15.686999999999999</c:v>
                </c:pt>
                <c:pt idx="410">
                  <c:v>15.773999999999999</c:v>
                </c:pt>
                <c:pt idx="411">
                  <c:v>15.781000000000001</c:v>
                </c:pt>
                <c:pt idx="412">
                  <c:v>15.685</c:v>
                </c:pt>
                <c:pt idx="413">
                  <c:v>15.686999999999999</c:v>
                </c:pt>
                <c:pt idx="414">
                  <c:v>15.705</c:v>
                </c:pt>
                <c:pt idx="415">
                  <c:v>15.68</c:v>
                </c:pt>
                <c:pt idx="416">
                  <c:v>15.65</c:v>
                </c:pt>
                <c:pt idx="417">
                  <c:v>15.638999999999999</c:v>
                </c:pt>
                <c:pt idx="418">
                  <c:v>15.635999999999999</c:v>
                </c:pt>
                <c:pt idx="419">
                  <c:v>15.718999999999999</c:v>
                </c:pt>
                <c:pt idx="420">
                  <c:v>15.762</c:v>
                </c:pt>
                <c:pt idx="421">
                  <c:v>15.824999999999999</c:v>
                </c:pt>
                <c:pt idx="422">
                  <c:v>15.932</c:v>
                </c:pt>
                <c:pt idx="423">
                  <c:v>16.111999999999998</c:v>
                </c:pt>
                <c:pt idx="424">
                  <c:v>16.260999999999999</c:v>
                </c:pt>
                <c:pt idx="425">
                  <c:v>16.428000000000001</c:v>
                </c:pt>
                <c:pt idx="426">
                  <c:v>16.388000000000002</c:v>
                </c:pt>
                <c:pt idx="427">
                  <c:v>16.248999999999999</c:v>
                </c:pt>
                <c:pt idx="428">
                  <c:v>16.129000000000001</c:v>
                </c:pt>
                <c:pt idx="429">
                  <c:v>16.004999999999999</c:v>
                </c:pt>
                <c:pt idx="430">
                  <c:v>15.917</c:v>
                </c:pt>
                <c:pt idx="431">
                  <c:v>15.861000000000001</c:v>
                </c:pt>
                <c:pt idx="432">
                  <c:v>15.868</c:v>
                </c:pt>
                <c:pt idx="433">
                  <c:v>15.904999999999999</c:v>
                </c:pt>
                <c:pt idx="434">
                  <c:v>15.808</c:v>
                </c:pt>
                <c:pt idx="435">
                  <c:v>15.734</c:v>
                </c:pt>
                <c:pt idx="436">
                  <c:v>15.624000000000001</c:v>
                </c:pt>
                <c:pt idx="437">
                  <c:v>15.547000000000001</c:v>
                </c:pt>
                <c:pt idx="438">
                  <c:v>15.464</c:v>
                </c:pt>
                <c:pt idx="439">
                  <c:v>15.387</c:v>
                </c:pt>
                <c:pt idx="440">
                  <c:v>15.3</c:v>
                </c:pt>
                <c:pt idx="441">
                  <c:v>15.314</c:v>
                </c:pt>
                <c:pt idx="442">
                  <c:v>15.397</c:v>
                </c:pt>
                <c:pt idx="443">
                  <c:v>15.385</c:v>
                </c:pt>
                <c:pt idx="444">
                  <c:v>15.414999999999999</c:v>
                </c:pt>
                <c:pt idx="445">
                  <c:v>15.487</c:v>
                </c:pt>
                <c:pt idx="446">
                  <c:v>15.494</c:v>
                </c:pt>
                <c:pt idx="447">
                  <c:v>15.465</c:v>
                </c:pt>
                <c:pt idx="448">
                  <c:v>15.472</c:v>
                </c:pt>
                <c:pt idx="449">
                  <c:v>15.494</c:v>
                </c:pt>
                <c:pt idx="450">
                  <c:v>15.535</c:v>
                </c:pt>
                <c:pt idx="451">
                  <c:v>15.474</c:v>
                </c:pt>
                <c:pt idx="452">
                  <c:v>15.355</c:v>
                </c:pt>
                <c:pt idx="453">
                  <c:v>15.208</c:v>
                </c:pt>
                <c:pt idx="454">
                  <c:v>15.254</c:v>
                </c:pt>
                <c:pt idx="455">
                  <c:v>15.193</c:v>
                </c:pt>
                <c:pt idx="456">
                  <c:v>15.111000000000001</c:v>
                </c:pt>
                <c:pt idx="457">
                  <c:v>15.038</c:v>
                </c:pt>
                <c:pt idx="458">
                  <c:v>14.962999999999999</c:v>
                </c:pt>
                <c:pt idx="459">
                  <c:v>14.925000000000001</c:v>
                </c:pt>
                <c:pt idx="460">
                  <c:v>14.93</c:v>
                </c:pt>
                <c:pt idx="461">
                  <c:v>14.936999999999999</c:v>
                </c:pt>
                <c:pt idx="462">
                  <c:v>14.926</c:v>
                </c:pt>
                <c:pt idx="463">
                  <c:v>14.945</c:v>
                </c:pt>
                <c:pt idx="464">
                  <c:v>14.923999999999999</c:v>
                </c:pt>
                <c:pt idx="465">
                  <c:v>14.93</c:v>
                </c:pt>
                <c:pt idx="466">
                  <c:v>14.945</c:v>
                </c:pt>
                <c:pt idx="467">
                  <c:v>15.048</c:v>
                </c:pt>
                <c:pt idx="468">
                  <c:v>15.112</c:v>
                </c:pt>
                <c:pt idx="469">
                  <c:v>15.147</c:v>
                </c:pt>
                <c:pt idx="470">
                  <c:v>15.178000000000001</c:v>
                </c:pt>
                <c:pt idx="471">
                  <c:v>15.135</c:v>
                </c:pt>
                <c:pt idx="472">
                  <c:v>15.096</c:v>
                </c:pt>
                <c:pt idx="473">
                  <c:v>15.012</c:v>
                </c:pt>
                <c:pt idx="474">
                  <c:v>14.974</c:v>
                </c:pt>
                <c:pt idx="475">
                  <c:v>14.888</c:v>
                </c:pt>
                <c:pt idx="476">
                  <c:v>14.826000000000001</c:v>
                </c:pt>
                <c:pt idx="477">
                  <c:v>14.8</c:v>
                </c:pt>
                <c:pt idx="478">
                  <c:v>14.904</c:v>
                </c:pt>
                <c:pt idx="479">
                  <c:v>15.208</c:v>
                </c:pt>
                <c:pt idx="480">
                  <c:v>15.345000000000001</c:v>
                </c:pt>
                <c:pt idx="481">
                  <c:v>15.499000000000001</c:v>
                </c:pt>
                <c:pt idx="482">
                  <c:v>15.536</c:v>
                </c:pt>
                <c:pt idx="483">
                  <c:v>15.64</c:v>
                </c:pt>
                <c:pt idx="484">
                  <c:v>15.667999999999999</c:v>
                </c:pt>
                <c:pt idx="485">
                  <c:v>15.795</c:v>
                </c:pt>
                <c:pt idx="486">
                  <c:v>15.907</c:v>
                </c:pt>
                <c:pt idx="487">
                  <c:v>15.961</c:v>
                </c:pt>
                <c:pt idx="488">
                  <c:v>15.965999999999999</c:v>
                </c:pt>
                <c:pt idx="489">
                  <c:v>15.944000000000001</c:v>
                </c:pt>
                <c:pt idx="490">
                  <c:v>15.827</c:v>
                </c:pt>
                <c:pt idx="491">
                  <c:v>15.682</c:v>
                </c:pt>
                <c:pt idx="492">
                  <c:v>15.686999999999999</c:v>
                </c:pt>
                <c:pt idx="493">
                  <c:v>15.702999999999999</c:v>
                </c:pt>
                <c:pt idx="494">
                  <c:v>15.778</c:v>
                </c:pt>
                <c:pt idx="495">
                  <c:v>15.746</c:v>
                </c:pt>
                <c:pt idx="496">
                  <c:v>15.670999999999999</c:v>
                </c:pt>
                <c:pt idx="497">
                  <c:v>15.571</c:v>
                </c:pt>
                <c:pt idx="498">
                  <c:v>15.474</c:v>
                </c:pt>
                <c:pt idx="499">
                  <c:v>15.347</c:v>
                </c:pt>
                <c:pt idx="500">
                  <c:v>15.249000000000001</c:v>
                </c:pt>
                <c:pt idx="501">
                  <c:v>15.122</c:v>
                </c:pt>
                <c:pt idx="502">
                  <c:v>15.106999999999999</c:v>
                </c:pt>
                <c:pt idx="503">
                  <c:v>15.125</c:v>
                </c:pt>
                <c:pt idx="504">
                  <c:v>15.191000000000001</c:v>
                </c:pt>
                <c:pt idx="505">
                  <c:v>15.205</c:v>
                </c:pt>
                <c:pt idx="506">
                  <c:v>15.127000000000001</c:v>
                </c:pt>
                <c:pt idx="507">
                  <c:v>15.12</c:v>
                </c:pt>
                <c:pt idx="508">
                  <c:v>15.114000000000001</c:v>
                </c:pt>
                <c:pt idx="509">
                  <c:v>15.073</c:v>
                </c:pt>
                <c:pt idx="510">
                  <c:v>15.004</c:v>
                </c:pt>
                <c:pt idx="511">
                  <c:v>14.978</c:v>
                </c:pt>
                <c:pt idx="512">
                  <c:v>19.109000000000002</c:v>
                </c:pt>
                <c:pt idx="513">
                  <c:v>19.16</c:v>
                </c:pt>
                <c:pt idx="514">
                  <c:v>19.196999999999999</c:v>
                </c:pt>
                <c:pt idx="515">
                  <c:v>19.213999999999999</c:v>
                </c:pt>
                <c:pt idx="516">
                  <c:v>19.190999999999999</c:v>
                </c:pt>
                <c:pt idx="517">
                  <c:v>19.201000000000001</c:v>
                </c:pt>
                <c:pt idx="518">
                  <c:v>19.175000000000001</c:v>
                </c:pt>
                <c:pt idx="519">
                  <c:v>19.187000000000001</c:v>
                </c:pt>
                <c:pt idx="520">
                  <c:v>19.224</c:v>
                </c:pt>
                <c:pt idx="521">
                  <c:v>19.195</c:v>
                </c:pt>
                <c:pt idx="522">
                  <c:v>19.175000000000001</c:v>
                </c:pt>
                <c:pt idx="523">
                  <c:v>19.228000000000002</c:v>
                </c:pt>
                <c:pt idx="524">
                  <c:v>19.27</c:v>
                </c:pt>
                <c:pt idx="525">
                  <c:v>19.323</c:v>
                </c:pt>
                <c:pt idx="526">
                  <c:v>19.402000000000001</c:v>
                </c:pt>
                <c:pt idx="527">
                  <c:v>19.440999999999999</c:v>
                </c:pt>
                <c:pt idx="528">
                  <c:v>19.484999999999999</c:v>
                </c:pt>
                <c:pt idx="529">
                  <c:v>19.463000000000001</c:v>
                </c:pt>
                <c:pt idx="530">
                  <c:v>19.478999999999999</c:v>
                </c:pt>
                <c:pt idx="531">
                  <c:v>19.451000000000001</c:v>
                </c:pt>
                <c:pt idx="532">
                  <c:v>19.440999999999999</c:v>
                </c:pt>
                <c:pt idx="533">
                  <c:v>19.402999999999999</c:v>
                </c:pt>
                <c:pt idx="534">
                  <c:v>19.388000000000002</c:v>
                </c:pt>
                <c:pt idx="535">
                  <c:v>19.376000000000001</c:v>
                </c:pt>
                <c:pt idx="536">
                  <c:v>19.37</c:v>
                </c:pt>
                <c:pt idx="537">
                  <c:v>19.411000000000001</c:v>
                </c:pt>
                <c:pt idx="538">
                  <c:v>19.358000000000001</c:v>
                </c:pt>
                <c:pt idx="539">
                  <c:v>19.285</c:v>
                </c:pt>
                <c:pt idx="540">
                  <c:v>19.228000000000002</c:v>
                </c:pt>
                <c:pt idx="541">
                  <c:v>19.170999999999999</c:v>
                </c:pt>
                <c:pt idx="542">
                  <c:v>19.178999999999998</c:v>
                </c:pt>
                <c:pt idx="543">
                  <c:v>19.196999999999999</c:v>
                </c:pt>
                <c:pt idx="544">
                  <c:v>19.172999999999998</c:v>
                </c:pt>
                <c:pt idx="545">
                  <c:v>19.173999999999999</c:v>
                </c:pt>
                <c:pt idx="546">
                  <c:v>19.196999999999999</c:v>
                </c:pt>
                <c:pt idx="547">
                  <c:v>19.207000000000001</c:v>
                </c:pt>
                <c:pt idx="548">
                  <c:v>19.231999999999999</c:v>
                </c:pt>
                <c:pt idx="549">
                  <c:v>19.306999999999999</c:v>
                </c:pt>
                <c:pt idx="550">
                  <c:v>19.303000000000001</c:v>
                </c:pt>
                <c:pt idx="551">
                  <c:v>19.297000000000001</c:v>
                </c:pt>
                <c:pt idx="552">
                  <c:v>19.262</c:v>
                </c:pt>
                <c:pt idx="553">
                  <c:v>19.276</c:v>
                </c:pt>
                <c:pt idx="554">
                  <c:v>19.279</c:v>
                </c:pt>
                <c:pt idx="555">
                  <c:v>19.298999999999999</c:v>
                </c:pt>
                <c:pt idx="556">
                  <c:v>19.405000000000001</c:v>
                </c:pt>
                <c:pt idx="557">
                  <c:v>21.225999999999999</c:v>
                </c:pt>
                <c:pt idx="558">
                  <c:v>21.096</c:v>
                </c:pt>
                <c:pt idx="559">
                  <c:v>20.878</c:v>
                </c:pt>
                <c:pt idx="560">
                  <c:v>20.771000000000001</c:v>
                </c:pt>
                <c:pt idx="561">
                  <c:v>20.698</c:v>
                </c:pt>
                <c:pt idx="562">
                  <c:v>20.504000000000001</c:v>
                </c:pt>
                <c:pt idx="563">
                  <c:v>20.471</c:v>
                </c:pt>
                <c:pt idx="564">
                  <c:v>20.481000000000002</c:v>
                </c:pt>
                <c:pt idx="565">
                  <c:v>20.51</c:v>
                </c:pt>
                <c:pt idx="566">
                  <c:v>20.562000000000001</c:v>
                </c:pt>
                <c:pt idx="567">
                  <c:v>20.56</c:v>
                </c:pt>
                <c:pt idx="568">
                  <c:v>20.504000000000001</c:v>
                </c:pt>
                <c:pt idx="569">
                  <c:v>20.463000000000001</c:v>
                </c:pt>
                <c:pt idx="570">
                  <c:v>20.271000000000001</c:v>
                </c:pt>
                <c:pt idx="571">
                  <c:v>20.012</c:v>
                </c:pt>
                <c:pt idx="572">
                  <c:v>19.652000000000001</c:v>
                </c:pt>
                <c:pt idx="573">
                  <c:v>19.364000000000001</c:v>
                </c:pt>
                <c:pt idx="574">
                  <c:v>19.088000000000001</c:v>
                </c:pt>
                <c:pt idx="575">
                  <c:v>18.602</c:v>
                </c:pt>
                <c:pt idx="576">
                  <c:v>18.276</c:v>
                </c:pt>
                <c:pt idx="577">
                  <c:v>18.001999999999999</c:v>
                </c:pt>
                <c:pt idx="578">
                  <c:v>17.887</c:v>
                </c:pt>
                <c:pt idx="579">
                  <c:v>17.93</c:v>
                </c:pt>
                <c:pt idx="580">
                  <c:v>18.128</c:v>
                </c:pt>
                <c:pt idx="581">
                  <c:v>18.27</c:v>
                </c:pt>
                <c:pt idx="582">
                  <c:v>18.503</c:v>
                </c:pt>
                <c:pt idx="583">
                  <c:v>18.977</c:v>
                </c:pt>
                <c:pt idx="584">
                  <c:v>19.274999999999999</c:v>
                </c:pt>
                <c:pt idx="585">
                  <c:v>19.588000000000001</c:v>
                </c:pt>
                <c:pt idx="586">
                  <c:v>19.956</c:v>
                </c:pt>
                <c:pt idx="587">
                  <c:v>20.402999999999999</c:v>
                </c:pt>
                <c:pt idx="588">
                  <c:v>20.760999999999999</c:v>
                </c:pt>
                <c:pt idx="589">
                  <c:v>21.1</c:v>
                </c:pt>
                <c:pt idx="590">
                  <c:v>19.222999999999999</c:v>
                </c:pt>
                <c:pt idx="591">
                  <c:v>19.622</c:v>
                </c:pt>
                <c:pt idx="592">
                  <c:v>19.949000000000002</c:v>
                </c:pt>
                <c:pt idx="593">
                  <c:v>20.21</c:v>
                </c:pt>
                <c:pt idx="594">
                  <c:v>20.359000000000002</c:v>
                </c:pt>
                <c:pt idx="595">
                  <c:v>20.428999999999998</c:v>
                </c:pt>
                <c:pt idx="596">
                  <c:v>20.443999999999999</c:v>
                </c:pt>
                <c:pt idx="597">
                  <c:v>20.266999999999999</c:v>
                </c:pt>
                <c:pt idx="598">
                  <c:v>20.207999999999998</c:v>
                </c:pt>
                <c:pt idx="599">
                  <c:v>20.238</c:v>
                </c:pt>
                <c:pt idx="600">
                  <c:v>20.361000000000001</c:v>
                </c:pt>
                <c:pt idx="601">
                  <c:v>20.350999999999999</c:v>
                </c:pt>
                <c:pt idx="602">
                  <c:v>20.431999999999999</c:v>
                </c:pt>
                <c:pt idx="603">
                  <c:v>20.341000000000001</c:v>
                </c:pt>
                <c:pt idx="604">
                  <c:v>20.225999999999999</c:v>
                </c:pt>
                <c:pt idx="605">
                  <c:v>20.247</c:v>
                </c:pt>
                <c:pt idx="606">
                  <c:v>20.100000000000001</c:v>
                </c:pt>
                <c:pt idx="607">
                  <c:v>20.042999999999999</c:v>
                </c:pt>
                <c:pt idx="608">
                  <c:v>20.12</c:v>
                </c:pt>
                <c:pt idx="609">
                  <c:v>19.771999999999998</c:v>
                </c:pt>
                <c:pt idx="610">
                  <c:v>19.291</c:v>
                </c:pt>
                <c:pt idx="611">
                  <c:v>18.777999999999999</c:v>
                </c:pt>
                <c:pt idx="612">
                  <c:v>18.417000000000002</c:v>
                </c:pt>
                <c:pt idx="613">
                  <c:v>18.222999999999999</c:v>
                </c:pt>
                <c:pt idx="614">
                  <c:v>18.225000000000001</c:v>
                </c:pt>
                <c:pt idx="615">
                  <c:v>18.149999999999999</c:v>
                </c:pt>
                <c:pt idx="616">
                  <c:v>18.079999999999998</c:v>
                </c:pt>
                <c:pt idx="617">
                  <c:v>17.890999999999998</c:v>
                </c:pt>
                <c:pt idx="618">
                  <c:v>17.821000000000002</c:v>
                </c:pt>
                <c:pt idx="619">
                  <c:v>17.689</c:v>
                </c:pt>
                <c:pt idx="620">
                  <c:v>17.699000000000002</c:v>
                </c:pt>
                <c:pt idx="621">
                  <c:v>17.843</c:v>
                </c:pt>
                <c:pt idx="622">
                  <c:v>17.861000000000001</c:v>
                </c:pt>
                <c:pt idx="623">
                  <c:v>17.727</c:v>
                </c:pt>
                <c:pt idx="624">
                  <c:v>17.492999999999999</c:v>
                </c:pt>
                <c:pt idx="625">
                  <c:v>17.411000000000001</c:v>
                </c:pt>
                <c:pt idx="626">
                  <c:v>17.356999999999999</c:v>
                </c:pt>
                <c:pt idx="627">
                  <c:v>18.21</c:v>
                </c:pt>
                <c:pt idx="628">
                  <c:v>18.329999999999998</c:v>
                </c:pt>
                <c:pt idx="629">
                  <c:v>18.626000000000001</c:v>
                </c:pt>
                <c:pt idx="630">
                  <c:v>18.87</c:v>
                </c:pt>
                <c:pt idx="631">
                  <c:v>19.105</c:v>
                </c:pt>
                <c:pt idx="632">
                  <c:v>19</c:v>
                </c:pt>
                <c:pt idx="633">
                  <c:v>18.867000000000001</c:v>
                </c:pt>
                <c:pt idx="634">
                  <c:v>18.649000000000001</c:v>
                </c:pt>
                <c:pt idx="635">
                  <c:v>18.318999999999999</c:v>
                </c:pt>
                <c:pt idx="636">
                  <c:v>17.954000000000001</c:v>
                </c:pt>
                <c:pt idx="637">
                  <c:v>17.724</c:v>
                </c:pt>
                <c:pt idx="638">
                  <c:v>17.452999999999999</c:v>
                </c:pt>
                <c:pt idx="639">
                  <c:v>17.335000000000001</c:v>
                </c:pt>
                <c:pt idx="640">
                  <c:v>17.170999999999999</c:v>
                </c:pt>
                <c:pt idx="641">
                  <c:v>16.975000000000001</c:v>
                </c:pt>
                <c:pt idx="642">
                  <c:v>16.805</c:v>
                </c:pt>
                <c:pt idx="643">
                  <c:v>16.681000000000001</c:v>
                </c:pt>
                <c:pt idx="644">
                  <c:v>16.702000000000002</c:v>
                </c:pt>
                <c:pt idx="645">
                  <c:v>16.776</c:v>
                </c:pt>
                <c:pt idx="646">
                  <c:v>16.707999999999998</c:v>
                </c:pt>
                <c:pt idx="647">
                  <c:v>16.706</c:v>
                </c:pt>
                <c:pt idx="648">
                  <c:v>16.664999999999999</c:v>
                </c:pt>
                <c:pt idx="649">
                  <c:v>16.643999999999998</c:v>
                </c:pt>
                <c:pt idx="650">
                  <c:v>16.518000000000001</c:v>
                </c:pt>
                <c:pt idx="651">
                  <c:v>16.452000000000002</c:v>
                </c:pt>
                <c:pt idx="652">
                  <c:v>16.39</c:v>
                </c:pt>
                <c:pt idx="653">
                  <c:v>16.292999999999999</c:v>
                </c:pt>
                <c:pt idx="654">
                  <c:v>16.227</c:v>
                </c:pt>
                <c:pt idx="655">
                  <c:v>16.163</c:v>
                </c:pt>
                <c:pt idx="656">
                  <c:v>16.152999999999999</c:v>
                </c:pt>
                <c:pt idx="657">
                  <c:v>16.122</c:v>
                </c:pt>
                <c:pt idx="658">
                  <c:v>16.125</c:v>
                </c:pt>
                <c:pt idx="659">
                  <c:v>16.175000000000001</c:v>
                </c:pt>
                <c:pt idx="660">
                  <c:v>16.263000000000002</c:v>
                </c:pt>
                <c:pt idx="661">
                  <c:v>16.331</c:v>
                </c:pt>
                <c:pt idx="662">
                  <c:v>16.321999999999999</c:v>
                </c:pt>
                <c:pt idx="663">
                  <c:v>16.28</c:v>
                </c:pt>
                <c:pt idx="664">
                  <c:v>16.268000000000001</c:v>
                </c:pt>
                <c:pt idx="665">
                  <c:v>16.265000000000001</c:v>
                </c:pt>
                <c:pt idx="666">
                  <c:v>16.241</c:v>
                </c:pt>
                <c:pt idx="667">
                  <c:v>16.433</c:v>
                </c:pt>
                <c:pt idx="668">
                  <c:v>16.463999999999999</c:v>
                </c:pt>
                <c:pt idx="669">
                  <c:v>16.513000000000002</c:v>
                </c:pt>
                <c:pt idx="670">
                  <c:v>16.617999999999999</c:v>
                </c:pt>
                <c:pt idx="671">
                  <c:v>16.73</c:v>
                </c:pt>
                <c:pt idx="672">
                  <c:v>16.597000000000001</c:v>
                </c:pt>
                <c:pt idx="673">
                  <c:v>17.29</c:v>
                </c:pt>
                <c:pt idx="674">
                  <c:v>17.332999999999998</c:v>
                </c:pt>
                <c:pt idx="675">
                  <c:v>17.405999999999999</c:v>
                </c:pt>
                <c:pt idx="676">
                  <c:v>17.404</c:v>
                </c:pt>
                <c:pt idx="677">
                  <c:v>17.324000000000002</c:v>
                </c:pt>
                <c:pt idx="678">
                  <c:v>17.265000000000001</c:v>
                </c:pt>
                <c:pt idx="679">
                  <c:v>17.448</c:v>
                </c:pt>
                <c:pt idx="680">
                  <c:v>17.712</c:v>
                </c:pt>
                <c:pt idx="681">
                  <c:v>17.745000000000001</c:v>
                </c:pt>
                <c:pt idx="682">
                  <c:v>17.710999999999999</c:v>
                </c:pt>
                <c:pt idx="683">
                  <c:v>17.713999999999999</c:v>
                </c:pt>
                <c:pt idx="684">
                  <c:v>17.672000000000001</c:v>
                </c:pt>
                <c:pt idx="685">
                  <c:v>17.556999999999999</c:v>
                </c:pt>
                <c:pt idx="686">
                  <c:v>17.468</c:v>
                </c:pt>
                <c:pt idx="687">
                  <c:v>17.442</c:v>
                </c:pt>
                <c:pt idx="688">
                  <c:v>17.411000000000001</c:v>
                </c:pt>
                <c:pt idx="689">
                  <c:v>17.338999999999999</c:v>
                </c:pt>
                <c:pt idx="690">
                  <c:v>17.399999999999999</c:v>
                </c:pt>
                <c:pt idx="691">
                  <c:v>17.395</c:v>
                </c:pt>
                <c:pt idx="692">
                  <c:v>17.48</c:v>
                </c:pt>
                <c:pt idx="693">
                  <c:v>17.550999999999998</c:v>
                </c:pt>
                <c:pt idx="694">
                  <c:v>17.574999999999999</c:v>
                </c:pt>
                <c:pt idx="695">
                  <c:v>17.643000000000001</c:v>
                </c:pt>
                <c:pt idx="696">
                  <c:v>17.814</c:v>
                </c:pt>
                <c:pt idx="697">
                  <c:v>17.91</c:v>
                </c:pt>
                <c:pt idx="698">
                  <c:v>18.100999999999999</c:v>
                </c:pt>
                <c:pt idx="699">
                  <c:v>18.263999999999999</c:v>
                </c:pt>
                <c:pt idx="700">
                  <c:v>18.155999999999999</c:v>
                </c:pt>
                <c:pt idx="701">
                  <c:v>17.946999999999999</c:v>
                </c:pt>
                <c:pt idx="702">
                  <c:v>17.792999999999999</c:v>
                </c:pt>
                <c:pt idx="703">
                  <c:v>17.738</c:v>
                </c:pt>
                <c:pt idx="704">
                  <c:v>17.972999999999999</c:v>
                </c:pt>
                <c:pt idx="705">
                  <c:v>18.073</c:v>
                </c:pt>
                <c:pt idx="706">
                  <c:v>18.071000000000002</c:v>
                </c:pt>
                <c:pt idx="707">
                  <c:v>18.050999999999998</c:v>
                </c:pt>
                <c:pt idx="708">
                  <c:v>17.946999999999999</c:v>
                </c:pt>
                <c:pt idx="709">
                  <c:v>18.096</c:v>
                </c:pt>
                <c:pt idx="710">
                  <c:v>18.366</c:v>
                </c:pt>
                <c:pt idx="711">
                  <c:v>18.207999999999998</c:v>
                </c:pt>
                <c:pt idx="712">
                  <c:v>17.972999999999999</c:v>
                </c:pt>
                <c:pt idx="713">
                  <c:v>17.738</c:v>
                </c:pt>
                <c:pt idx="714">
                  <c:v>17.344000000000001</c:v>
                </c:pt>
                <c:pt idx="715">
                  <c:v>17.166</c:v>
                </c:pt>
                <c:pt idx="716">
                  <c:v>17.027999999999999</c:v>
                </c:pt>
                <c:pt idx="717">
                  <c:v>16.934000000000001</c:v>
                </c:pt>
                <c:pt idx="718">
                  <c:v>16.87</c:v>
                </c:pt>
                <c:pt idx="719">
                  <c:v>16.849</c:v>
                </c:pt>
                <c:pt idx="720">
                  <c:v>16.835000000000001</c:v>
                </c:pt>
                <c:pt idx="721">
                  <c:v>17.111999999999998</c:v>
                </c:pt>
                <c:pt idx="722">
                  <c:v>17.623999999999999</c:v>
                </c:pt>
                <c:pt idx="723">
                  <c:v>17.885000000000002</c:v>
                </c:pt>
                <c:pt idx="724">
                  <c:v>17.841000000000001</c:v>
                </c:pt>
                <c:pt idx="725">
                  <c:v>17.898</c:v>
                </c:pt>
                <c:pt idx="726">
                  <c:v>17.898</c:v>
                </c:pt>
                <c:pt idx="727">
                  <c:v>17.923999999999999</c:v>
                </c:pt>
                <c:pt idx="728">
                  <c:v>16.966000000000001</c:v>
                </c:pt>
                <c:pt idx="729">
                  <c:v>16.841999999999999</c:v>
                </c:pt>
                <c:pt idx="730">
                  <c:v>16.927</c:v>
                </c:pt>
                <c:pt idx="731">
                  <c:v>17.117000000000001</c:v>
                </c:pt>
                <c:pt idx="732">
                  <c:v>17.140999999999998</c:v>
                </c:pt>
                <c:pt idx="733">
                  <c:v>17.132000000000001</c:v>
                </c:pt>
                <c:pt idx="734">
                  <c:v>16.992999999999999</c:v>
                </c:pt>
                <c:pt idx="735">
                  <c:v>16.928999999999998</c:v>
                </c:pt>
                <c:pt idx="736">
                  <c:v>16.952000000000002</c:v>
                </c:pt>
                <c:pt idx="737">
                  <c:v>16.957000000000001</c:v>
                </c:pt>
                <c:pt idx="738">
                  <c:v>17.050999999999998</c:v>
                </c:pt>
                <c:pt idx="739">
                  <c:v>17.045999999999999</c:v>
                </c:pt>
                <c:pt idx="740">
                  <c:v>17.082999999999998</c:v>
                </c:pt>
                <c:pt idx="741">
                  <c:v>17.059999999999999</c:v>
                </c:pt>
                <c:pt idx="742">
                  <c:v>16.986999999999998</c:v>
                </c:pt>
                <c:pt idx="743">
                  <c:v>16.867999999999999</c:v>
                </c:pt>
                <c:pt idx="744">
                  <c:v>16.727</c:v>
                </c:pt>
                <c:pt idx="745">
                  <c:v>16.62</c:v>
                </c:pt>
                <c:pt idx="746">
                  <c:v>16.497</c:v>
                </c:pt>
                <c:pt idx="747">
                  <c:v>16.457000000000001</c:v>
                </c:pt>
                <c:pt idx="748">
                  <c:v>16.440999999999999</c:v>
                </c:pt>
                <c:pt idx="749">
                  <c:v>16.420999999999999</c:v>
                </c:pt>
                <c:pt idx="750">
                  <c:v>16.411999999999999</c:v>
                </c:pt>
                <c:pt idx="751">
                  <c:v>16.463999999999999</c:v>
                </c:pt>
                <c:pt idx="752">
                  <c:v>16.478000000000002</c:v>
                </c:pt>
                <c:pt idx="753">
                  <c:v>16.466000000000001</c:v>
                </c:pt>
                <c:pt idx="754">
                  <c:v>16.484999999999999</c:v>
                </c:pt>
                <c:pt idx="755">
                  <c:v>16.510999999999999</c:v>
                </c:pt>
                <c:pt idx="756">
                  <c:v>16.588000000000001</c:v>
                </c:pt>
                <c:pt idx="757">
                  <c:v>16.648</c:v>
                </c:pt>
                <c:pt idx="758">
                  <c:v>16.757999999999999</c:v>
                </c:pt>
                <c:pt idx="759">
                  <c:v>16.992000000000001</c:v>
                </c:pt>
                <c:pt idx="760">
                  <c:v>17.091999999999999</c:v>
                </c:pt>
                <c:pt idx="761">
                  <c:v>17.167999999999999</c:v>
                </c:pt>
                <c:pt idx="762">
                  <c:v>17.227</c:v>
                </c:pt>
                <c:pt idx="763">
                  <c:v>17.312999999999999</c:v>
                </c:pt>
                <c:pt idx="764">
                  <c:v>17.317</c:v>
                </c:pt>
                <c:pt idx="765">
                  <c:v>17.36</c:v>
                </c:pt>
                <c:pt idx="766">
                  <c:v>17.238</c:v>
                </c:pt>
                <c:pt idx="767">
                  <c:v>17.11</c:v>
                </c:pt>
                <c:pt idx="768">
                  <c:v>16.972999999999999</c:v>
                </c:pt>
                <c:pt idx="769">
                  <c:v>16.888000000000002</c:v>
                </c:pt>
                <c:pt idx="770">
                  <c:v>16.741</c:v>
                </c:pt>
                <c:pt idx="771">
                  <c:v>16.632000000000001</c:v>
                </c:pt>
                <c:pt idx="772">
                  <c:v>17.146000000000001</c:v>
                </c:pt>
                <c:pt idx="773">
                  <c:v>17.86</c:v>
                </c:pt>
                <c:pt idx="774">
                  <c:v>18.201000000000001</c:v>
                </c:pt>
                <c:pt idx="775">
                  <c:v>18.050999999999998</c:v>
                </c:pt>
                <c:pt idx="776">
                  <c:v>17.88</c:v>
                </c:pt>
                <c:pt idx="777">
                  <c:v>17.887</c:v>
                </c:pt>
                <c:pt idx="778">
                  <c:v>18.187000000000001</c:v>
                </c:pt>
                <c:pt idx="779">
                  <c:v>18.068000000000001</c:v>
                </c:pt>
                <c:pt idx="780">
                  <c:v>17.905999999999999</c:v>
                </c:pt>
                <c:pt idx="781">
                  <c:v>17.885999999999999</c:v>
                </c:pt>
                <c:pt idx="782">
                  <c:v>18.277999999999999</c:v>
                </c:pt>
                <c:pt idx="783">
                  <c:v>18.760999999999999</c:v>
                </c:pt>
                <c:pt idx="784">
                  <c:v>19.238</c:v>
                </c:pt>
                <c:pt idx="785">
                  <c:v>19.385999999999999</c:v>
                </c:pt>
                <c:pt idx="786">
                  <c:v>19.170000000000002</c:v>
                </c:pt>
                <c:pt idx="787">
                  <c:v>18.812999999999999</c:v>
                </c:pt>
                <c:pt idx="788">
                  <c:v>18.451000000000001</c:v>
                </c:pt>
                <c:pt idx="789">
                  <c:v>22.416</c:v>
                </c:pt>
                <c:pt idx="790">
                  <c:v>22.423999999999999</c:v>
                </c:pt>
                <c:pt idx="791">
                  <c:v>22.965</c:v>
                </c:pt>
                <c:pt idx="792">
                  <c:v>22.858000000000001</c:v>
                </c:pt>
                <c:pt idx="793">
                  <c:v>23.626000000000001</c:v>
                </c:pt>
                <c:pt idx="794">
                  <c:v>20.184999999999999</c:v>
                </c:pt>
                <c:pt idx="795">
                  <c:v>19.341000000000001</c:v>
                </c:pt>
                <c:pt idx="796">
                  <c:v>18.867999999999999</c:v>
                </c:pt>
                <c:pt idx="797">
                  <c:v>18.5</c:v>
                </c:pt>
                <c:pt idx="798">
                  <c:v>18.073</c:v>
                </c:pt>
                <c:pt idx="799">
                  <c:v>17.812000000000001</c:v>
                </c:pt>
                <c:pt idx="800">
                  <c:v>17.440000000000001</c:v>
                </c:pt>
                <c:pt idx="801">
                  <c:v>17.141999999999999</c:v>
                </c:pt>
                <c:pt idx="802">
                  <c:v>17.010000000000002</c:v>
                </c:pt>
                <c:pt idx="803">
                  <c:v>16.696999999999999</c:v>
                </c:pt>
                <c:pt idx="804">
                  <c:v>16.475999999999999</c:v>
                </c:pt>
                <c:pt idx="805">
                  <c:v>16.315000000000001</c:v>
                </c:pt>
                <c:pt idx="806">
                  <c:v>16.02</c:v>
                </c:pt>
                <c:pt idx="807">
                  <c:v>15.968</c:v>
                </c:pt>
                <c:pt idx="808">
                  <c:v>15.93</c:v>
                </c:pt>
                <c:pt idx="809">
                  <c:v>15.907999999999999</c:v>
                </c:pt>
                <c:pt idx="810">
                  <c:v>15.917999999999999</c:v>
                </c:pt>
                <c:pt idx="811">
                  <c:v>15.864000000000001</c:v>
                </c:pt>
                <c:pt idx="812">
                  <c:v>15.932</c:v>
                </c:pt>
                <c:pt idx="813">
                  <c:v>16.129000000000001</c:v>
                </c:pt>
                <c:pt idx="814">
                  <c:v>16.303000000000001</c:v>
                </c:pt>
                <c:pt idx="815">
                  <c:v>16.341999999999999</c:v>
                </c:pt>
                <c:pt idx="816">
                  <c:v>16.375</c:v>
                </c:pt>
                <c:pt idx="817">
                  <c:v>16.396000000000001</c:v>
                </c:pt>
                <c:pt idx="818">
                  <c:v>16.338999999999999</c:v>
                </c:pt>
                <c:pt idx="819">
                  <c:v>16.355</c:v>
                </c:pt>
                <c:pt idx="820">
                  <c:v>16.369</c:v>
                </c:pt>
                <c:pt idx="821">
                  <c:v>16.428999999999998</c:v>
                </c:pt>
                <c:pt idx="822">
                  <c:v>16.289000000000001</c:v>
                </c:pt>
                <c:pt idx="823">
                  <c:v>16.196000000000002</c:v>
                </c:pt>
                <c:pt idx="824">
                  <c:v>16.210999999999999</c:v>
                </c:pt>
                <c:pt idx="825">
                  <c:v>16.206</c:v>
                </c:pt>
                <c:pt idx="826">
                  <c:v>16.253</c:v>
                </c:pt>
                <c:pt idx="827">
                  <c:v>16.297000000000001</c:v>
                </c:pt>
                <c:pt idx="828">
                  <c:v>16.341000000000001</c:v>
                </c:pt>
                <c:pt idx="829">
                  <c:v>16.335999999999999</c:v>
                </c:pt>
                <c:pt idx="830">
                  <c:v>16.300999999999998</c:v>
                </c:pt>
                <c:pt idx="831">
                  <c:v>16.283999999999999</c:v>
                </c:pt>
                <c:pt idx="832">
                  <c:v>16.29</c:v>
                </c:pt>
                <c:pt idx="833">
                  <c:v>16.294</c:v>
                </c:pt>
                <c:pt idx="834">
                  <c:v>16.271000000000001</c:v>
                </c:pt>
                <c:pt idx="835">
                  <c:v>16.283999999999999</c:v>
                </c:pt>
                <c:pt idx="836">
                  <c:v>16.138999999999999</c:v>
                </c:pt>
                <c:pt idx="837">
                  <c:v>16.010000000000002</c:v>
                </c:pt>
                <c:pt idx="838">
                  <c:v>15.961</c:v>
                </c:pt>
                <c:pt idx="839">
                  <c:v>15.923</c:v>
                </c:pt>
                <c:pt idx="840">
                  <c:v>15.933999999999999</c:v>
                </c:pt>
                <c:pt idx="841">
                  <c:v>16.175000000000001</c:v>
                </c:pt>
                <c:pt idx="842">
                  <c:v>15.946</c:v>
                </c:pt>
                <c:pt idx="843">
                  <c:v>15.987</c:v>
                </c:pt>
                <c:pt idx="844">
                  <c:v>16.030999999999999</c:v>
                </c:pt>
                <c:pt idx="845">
                  <c:v>15.999000000000001</c:v>
                </c:pt>
                <c:pt idx="846">
                  <c:v>16.512</c:v>
                </c:pt>
                <c:pt idx="847">
                  <c:v>16.428999999999998</c:v>
                </c:pt>
                <c:pt idx="848">
                  <c:v>16.446999999999999</c:v>
                </c:pt>
                <c:pt idx="849">
                  <c:v>16.673999999999999</c:v>
                </c:pt>
                <c:pt idx="850">
                  <c:v>19.347000000000001</c:v>
                </c:pt>
                <c:pt idx="851">
                  <c:v>21.169</c:v>
                </c:pt>
                <c:pt idx="852">
                  <c:v>20.827000000000002</c:v>
                </c:pt>
                <c:pt idx="853">
                  <c:v>20.201000000000001</c:v>
                </c:pt>
                <c:pt idx="854">
                  <c:v>20.831</c:v>
                </c:pt>
                <c:pt idx="855">
                  <c:v>20.773</c:v>
                </c:pt>
                <c:pt idx="856">
                  <c:v>20.736999999999998</c:v>
                </c:pt>
                <c:pt idx="857">
                  <c:v>19.283000000000001</c:v>
                </c:pt>
                <c:pt idx="858">
                  <c:v>17.584</c:v>
                </c:pt>
                <c:pt idx="859">
                  <c:v>17.209</c:v>
                </c:pt>
                <c:pt idx="860">
                  <c:v>19.515999999999998</c:v>
                </c:pt>
                <c:pt idx="861">
                  <c:v>19.427</c:v>
                </c:pt>
                <c:pt idx="862">
                  <c:v>19.276</c:v>
                </c:pt>
                <c:pt idx="863">
                  <c:v>19.131</c:v>
                </c:pt>
                <c:pt idx="864">
                  <c:v>18.87</c:v>
                </c:pt>
                <c:pt idx="865">
                  <c:v>18.64</c:v>
                </c:pt>
                <c:pt idx="866">
                  <c:v>18.428999999999998</c:v>
                </c:pt>
                <c:pt idx="867">
                  <c:v>18.094000000000001</c:v>
                </c:pt>
                <c:pt idx="868">
                  <c:v>18.032</c:v>
                </c:pt>
                <c:pt idx="869">
                  <c:v>17.904</c:v>
                </c:pt>
                <c:pt idx="870">
                  <c:v>17.896999999999998</c:v>
                </c:pt>
                <c:pt idx="871">
                  <c:v>17.684999999999999</c:v>
                </c:pt>
                <c:pt idx="872">
                  <c:v>17.393000000000001</c:v>
                </c:pt>
                <c:pt idx="873">
                  <c:v>17.399999999999999</c:v>
                </c:pt>
                <c:pt idx="874">
                  <c:v>17.29</c:v>
                </c:pt>
                <c:pt idx="875">
                  <c:v>17.327999999999999</c:v>
                </c:pt>
                <c:pt idx="876">
                  <c:v>17.309999999999999</c:v>
                </c:pt>
                <c:pt idx="877">
                  <c:v>17.265000000000001</c:v>
                </c:pt>
                <c:pt idx="878">
                  <c:v>17.161999999999999</c:v>
                </c:pt>
                <c:pt idx="879">
                  <c:v>16.968</c:v>
                </c:pt>
                <c:pt idx="880">
                  <c:v>16.913</c:v>
                </c:pt>
                <c:pt idx="881">
                  <c:v>16.699000000000002</c:v>
                </c:pt>
                <c:pt idx="882">
                  <c:v>16.687000000000001</c:v>
                </c:pt>
                <c:pt idx="883">
                  <c:v>16.817</c:v>
                </c:pt>
                <c:pt idx="884">
                  <c:v>16.981999999999999</c:v>
                </c:pt>
                <c:pt idx="885">
                  <c:v>17.007000000000001</c:v>
                </c:pt>
                <c:pt idx="886">
                  <c:v>16.992000000000001</c:v>
                </c:pt>
                <c:pt idx="887">
                  <c:v>17.082999999999998</c:v>
                </c:pt>
                <c:pt idx="888">
                  <c:v>16.904</c:v>
                </c:pt>
                <c:pt idx="889">
                  <c:v>16.853999999999999</c:v>
                </c:pt>
                <c:pt idx="890">
                  <c:v>16.914000000000001</c:v>
                </c:pt>
                <c:pt idx="891">
                  <c:v>17.087</c:v>
                </c:pt>
                <c:pt idx="892">
                  <c:v>17.097999999999999</c:v>
                </c:pt>
                <c:pt idx="893">
                  <c:v>16.98</c:v>
                </c:pt>
                <c:pt idx="894">
                  <c:v>16.966000000000001</c:v>
                </c:pt>
                <c:pt idx="895">
                  <c:v>16.812999999999999</c:v>
                </c:pt>
                <c:pt idx="896">
                  <c:v>16.724</c:v>
                </c:pt>
                <c:pt idx="897">
                  <c:v>19.173999999999999</c:v>
                </c:pt>
                <c:pt idx="898">
                  <c:v>18.754999999999999</c:v>
                </c:pt>
                <c:pt idx="899">
                  <c:v>18.265999999999998</c:v>
                </c:pt>
                <c:pt idx="900">
                  <c:v>18.050999999999998</c:v>
                </c:pt>
                <c:pt idx="901">
                  <c:v>17.824999999999999</c:v>
                </c:pt>
                <c:pt idx="902">
                  <c:v>17.623999999999999</c:v>
                </c:pt>
                <c:pt idx="903">
                  <c:v>17.52</c:v>
                </c:pt>
                <c:pt idx="904">
                  <c:v>17.591999999999999</c:v>
                </c:pt>
                <c:pt idx="905">
                  <c:v>17.677</c:v>
                </c:pt>
                <c:pt idx="906">
                  <c:v>17.649999999999999</c:v>
                </c:pt>
                <c:pt idx="907">
                  <c:v>17.827999999999999</c:v>
                </c:pt>
                <c:pt idx="908">
                  <c:v>17.920999999999999</c:v>
                </c:pt>
                <c:pt idx="909">
                  <c:v>17.709</c:v>
                </c:pt>
                <c:pt idx="910">
                  <c:v>17.59</c:v>
                </c:pt>
                <c:pt idx="911">
                  <c:v>17.956</c:v>
                </c:pt>
                <c:pt idx="912">
                  <c:v>17.812000000000001</c:v>
                </c:pt>
                <c:pt idx="913">
                  <c:v>17.716000000000001</c:v>
                </c:pt>
                <c:pt idx="914">
                  <c:v>17.446000000000002</c:v>
                </c:pt>
                <c:pt idx="915">
                  <c:v>17.373000000000001</c:v>
                </c:pt>
                <c:pt idx="916">
                  <c:v>17.628</c:v>
                </c:pt>
                <c:pt idx="917">
                  <c:v>17.713999999999999</c:v>
                </c:pt>
                <c:pt idx="918">
                  <c:v>17.448</c:v>
                </c:pt>
                <c:pt idx="919">
                  <c:v>17.385999999999999</c:v>
                </c:pt>
                <c:pt idx="920">
                  <c:v>17.298999999999999</c:v>
                </c:pt>
                <c:pt idx="921">
                  <c:v>17.18</c:v>
                </c:pt>
                <c:pt idx="922">
                  <c:v>17.170000000000002</c:v>
                </c:pt>
                <c:pt idx="923">
                  <c:v>17.283000000000001</c:v>
                </c:pt>
                <c:pt idx="924">
                  <c:v>17.510999999999999</c:v>
                </c:pt>
                <c:pt idx="925">
                  <c:v>17.561</c:v>
                </c:pt>
                <c:pt idx="926">
                  <c:v>17.364000000000001</c:v>
                </c:pt>
                <c:pt idx="927">
                  <c:v>17.195</c:v>
                </c:pt>
                <c:pt idx="928">
                  <c:v>17.170999999999999</c:v>
                </c:pt>
                <c:pt idx="929">
                  <c:v>16.981999999999999</c:v>
                </c:pt>
                <c:pt idx="930">
                  <c:v>16.817</c:v>
                </c:pt>
                <c:pt idx="931">
                  <c:v>16.785</c:v>
                </c:pt>
                <c:pt idx="932">
                  <c:v>16.852</c:v>
                </c:pt>
                <c:pt idx="933">
                  <c:v>16.95</c:v>
                </c:pt>
                <c:pt idx="934">
                  <c:v>17.100000000000001</c:v>
                </c:pt>
                <c:pt idx="935">
                  <c:v>17.298999999999999</c:v>
                </c:pt>
                <c:pt idx="936">
                  <c:v>17.39</c:v>
                </c:pt>
                <c:pt idx="937">
                  <c:v>17.434999999999999</c:v>
                </c:pt>
                <c:pt idx="938">
                  <c:v>17.472999999999999</c:v>
                </c:pt>
                <c:pt idx="939">
                  <c:v>17.324000000000002</c:v>
                </c:pt>
                <c:pt idx="940">
                  <c:v>17.234000000000002</c:v>
                </c:pt>
                <c:pt idx="941">
                  <c:v>17.187000000000001</c:v>
                </c:pt>
                <c:pt idx="942">
                  <c:v>18.59</c:v>
                </c:pt>
                <c:pt idx="943">
                  <c:v>18.097999999999999</c:v>
                </c:pt>
                <c:pt idx="944">
                  <c:v>18.033999999999999</c:v>
                </c:pt>
                <c:pt idx="945">
                  <c:v>17.884</c:v>
                </c:pt>
                <c:pt idx="946">
                  <c:v>17.71</c:v>
                </c:pt>
                <c:pt idx="947">
                  <c:v>17.395</c:v>
                </c:pt>
                <c:pt idx="948">
                  <c:v>17.079999999999998</c:v>
                </c:pt>
                <c:pt idx="949">
                  <c:v>16.693000000000001</c:v>
                </c:pt>
                <c:pt idx="950">
                  <c:v>16.475999999999999</c:v>
                </c:pt>
                <c:pt idx="951">
                  <c:v>16.460999999999999</c:v>
                </c:pt>
                <c:pt idx="952">
                  <c:v>16.498999999999999</c:v>
                </c:pt>
                <c:pt idx="953">
                  <c:v>16.471</c:v>
                </c:pt>
                <c:pt idx="954">
                  <c:v>16.39</c:v>
                </c:pt>
                <c:pt idx="955">
                  <c:v>16.347999999999999</c:v>
                </c:pt>
                <c:pt idx="956">
                  <c:v>16.311</c:v>
                </c:pt>
                <c:pt idx="957">
                  <c:v>16.416</c:v>
                </c:pt>
                <c:pt idx="958">
                  <c:v>16.423999999999999</c:v>
                </c:pt>
                <c:pt idx="959">
                  <c:v>16.445</c:v>
                </c:pt>
                <c:pt idx="960">
                  <c:v>16.510999999999999</c:v>
                </c:pt>
                <c:pt idx="961">
                  <c:v>16.844999999999999</c:v>
                </c:pt>
                <c:pt idx="962">
                  <c:v>16.75</c:v>
                </c:pt>
                <c:pt idx="963">
                  <c:v>16.628</c:v>
                </c:pt>
                <c:pt idx="964">
                  <c:v>16.486999999999998</c:v>
                </c:pt>
                <c:pt idx="965">
                  <c:v>16.420999999999999</c:v>
                </c:pt>
                <c:pt idx="966">
                  <c:v>16.337</c:v>
                </c:pt>
                <c:pt idx="967">
                  <c:v>16.265000000000001</c:v>
                </c:pt>
                <c:pt idx="968">
                  <c:v>16.222000000000001</c:v>
                </c:pt>
                <c:pt idx="969">
                  <c:v>16.277000000000001</c:v>
                </c:pt>
                <c:pt idx="970">
                  <c:v>16.228000000000002</c:v>
                </c:pt>
                <c:pt idx="971">
                  <c:v>16.350000000000001</c:v>
                </c:pt>
                <c:pt idx="972">
                  <c:v>16.32</c:v>
                </c:pt>
                <c:pt idx="973">
                  <c:v>16.337</c:v>
                </c:pt>
                <c:pt idx="974">
                  <c:v>16.414999999999999</c:v>
                </c:pt>
                <c:pt idx="975">
                  <c:v>16.398</c:v>
                </c:pt>
                <c:pt idx="976">
                  <c:v>16.45</c:v>
                </c:pt>
                <c:pt idx="977">
                  <c:v>16.565000000000001</c:v>
                </c:pt>
                <c:pt idx="978">
                  <c:v>16.492000000000001</c:v>
                </c:pt>
                <c:pt idx="979">
                  <c:v>16.442</c:v>
                </c:pt>
                <c:pt idx="980">
                  <c:v>16.407</c:v>
                </c:pt>
                <c:pt idx="981">
                  <c:v>16.402999999999999</c:v>
                </c:pt>
                <c:pt idx="982">
                  <c:v>16.460999999999999</c:v>
                </c:pt>
                <c:pt idx="983">
                  <c:v>16.643999999999998</c:v>
                </c:pt>
                <c:pt idx="984">
                  <c:v>16.738</c:v>
                </c:pt>
                <c:pt idx="985">
                  <c:v>16.664000000000001</c:v>
                </c:pt>
                <c:pt idx="986">
                  <c:v>19.484999999999999</c:v>
                </c:pt>
                <c:pt idx="987">
                  <c:v>18.805</c:v>
                </c:pt>
                <c:pt idx="988">
                  <c:v>18.055</c:v>
                </c:pt>
                <c:pt idx="989">
                  <c:v>17.61</c:v>
                </c:pt>
                <c:pt idx="990">
                  <c:v>17.193000000000001</c:v>
                </c:pt>
                <c:pt idx="991">
                  <c:v>16.882000000000001</c:v>
                </c:pt>
                <c:pt idx="992">
                  <c:v>16.613</c:v>
                </c:pt>
                <c:pt idx="993">
                  <c:v>16.420999999999999</c:v>
                </c:pt>
                <c:pt idx="994">
                  <c:v>16.239000000000001</c:v>
                </c:pt>
                <c:pt idx="995">
                  <c:v>16.256</c:v>
                </c:pt>
                <c:pt idx="996">
                  <c:v>16.244</c:v>
                </c:pt>
                <c:pt idx="997">
                  <c:v>16.207999999999998</c:v>
                </c:pt>
                <c:pt idx="998">
                  <c:v>16.135999999999999</c:v>
                </c:pt>
                <c:pt idx="999">
                  <c:v>16.111999999999998</c:v>
                </c:pt>
                <c:pt idx="1000">
                  <c:v>16.137</c:v>
                </c:pt>
                <c:pt idx="1001">
                  <c:v>16.202999999999999</c:v>
                </c:pt>
                <c:pt idx="1002">
                  <c:v>16.346</c:v>
                </c:pt>
                <c:pt idx="1003">
                  <c:v>16.466000000000001</c:v>
                </c:pt>
                <c:pt idx="1004">
                  <c:v>16.609000000000002</c:v>
                </c:pt>
                <c:pt idx="1005">
                  <c:v>16.706</c:v>
                </c:pt>
                <c:pt idx="1006">
                  <c:v>16.782</c:v>
                </c:pt>
                <c:pt idx="1007">
                  <c:v>16.692</c:v>
                </c:pt>
                <c:pt idx="1008">
                  <c:v>16.716000000000001</c:v>
                </c:pt>
                <c:pt idx="1009">
                  <c:v>16.635000000000002</c:v>
                </c:pt>
                <c:pt idx="1010">
                  <c:v>16.507999999999999</c:v>
                </c:pt>
                <c:pt idx="1011">
                  <c:v>16.446999999999999</c:v>
                </c:pt>
                <c:pt idx="1012">
                  <c:v>16.488</c:v>
                </c:pt>
                <c:pt idx="1013">
                  <c:v>16.59</c:v>
                </c:pt>
                <c:pt idx="1014">
                  <c:v>16.736000000000001</c:v>
                </c:pt>
                <c:pt idx="1015">
                  <c:v>16.873999999999999</c:v>
                </c:pt>
                <c:pt idx="1016">
                  <c:v>17.077999999999999</c:v>
                </c:pt>
                <c:pt idx="1017">
                  <c:v>17.390999999999998</c:v>
                </c:pt>
                <c:pt idx="1018">
                  <c:v>17.564</c:v>
                </c:pt>
                <c:pt idx="1019">
                  <c:v>17.594999999999999</c:v>
                </c:pt>
                <c:pt idx="1020">
                  <c:v>17.55</c:v>
                </c:pt>
                <c:pt idx="1021">
                  <c:v>17.545999999999999</c:v>
                </c:pt>
                <c:pt idx="1022">
                  <c:v>17.585999999999999</c:v>
                </c:pt>
                <c:pt idx="1023">
                  <c:v>17.420000000000002</c:v>
                </c:pt>
                <c:pt idx="1024">
                  <c:v>17.370999999999999</c:v>
                </c:pt>
                <c:pt idx="1025">
                  <c:v>17.344000000000001</c:v>
                </c:pt>
                <c:pt idx="1026">
                  <c:v>17.234000000000002</c:v>
                </c:pt>
                <c:pt idx="1027">
                  <c:v>17.056999999999999</c:v>
                </c:pt>
                <c:pt idx="1028">
                  <c:v>17.13</c:v>
                </c:pt>
                <c:pt idx="1029">
                  <c:v>17.169</c:v>
                </c:pt>
                <c:pt idx="1030">
                  <c:v>17.384</c:v>
                </c:pt>
                <c:pt idx="1031">
                  <c:v>17.388999999999999</c:v>
                </c:pt>
                <c:pt idx="1032">
                  <c:v>17.437000000000001</c:v>
                </c:pt>
                <c:pt idx="1033">
                  <c:v>17.673999999999999</c:v>
                </c:pt>
                <c:pt idx="1034">
                  <c:v>18.068000000000001</c:v>
                </c:pt>
                <c:pt idx="1035">
                  <c:v>18.137</c:v>
                </c:pt>
                <c:pt idx="1036">
                  <c:v>18.158999999999999</c:v>
                </c:pt>
                <c:pt idx="1037">
                  <c:v>17.98</c:v>
                </c:pt>
                <c:pt idx="1038">
                  <c:v>17.882000000000001</c:v>
                </c:pt>
                <c:pt idx="1039">
                  <c:v>17.986000000000001</c:v>
                </c:pt>
                <c:pt idx="1040">
                  <c:v>18.041</c:v>
                </c:pt>
                <c:pt idx="1041">
                  <c:v>18.077000000000002</c:v>
                </c:pt>
                <c:pt idx="1042">
                  <c:v>18.04</c:v>
                </c:pt>
                <c:pt idx="1043">
                  <c:v>17.843</c:v>
                </c:pt>
                <c:pt idx="1044">
                  <c:v>17.850000000000001</c:v>
                </c:pt>
                <c:pt idx="1045">
                  <c:v>18.081</c:v>
                </c:pt>
                <c:pt idx="1046">
                  <c:v>18.43</c:v>
                </c:pt>
                <c:pt idx="1047">
                  <c:v>17.303000000000001</c:v>
                </c:pt>
                <c:pt idx="1048">
                  <c:v>17.001000000000001</c:v>
                </c:pt>
                <c:pt idx="1049">
                  <c:v>16.722999999999999</c:v>
                </c:pt>
                <c:pt idx="1050">
                  <c:v>16.585000000000001</c:v>
                </c:pt>
                <c:pt idx="1051">
                  <c:v>16.533999999999999</c:v>
                </c:pt>
                <c:pt idx="1052">
                  <c:v>16.501000000000001</c:v>
                </c:pt>
                <c:pt idx="1053">
                  <c:v>16.445</c:v>
                </c:pt>
                <c:pt idx="1054">
                  <c:v>16.408999999999999</c:v>
                </c:pt>
                <c:pt idx="1055">
                  <c:v>16.454000000000001</c:v>
                </c:pt>
                <c:pt idx="1056">
                  <c:v>16.472999999999999</c:v>
                </c:pt>
                <c:pt idx="1057">
                  <c:v>16.707999999999998</c:v>
                </c:pt>
                <c:pt idx="1058">
                  <c:v>16.771000000000001</c:v>
                </c:pt>
                <c:pt idx="1059">
                  <c:v>16.943000000000001</c:v>
                </c:pt>
                <c:pt idx="1060">
                  <c:v>16.975000000000001</c:v>
                </c:pt>
                <c:pt idx="1061">
                  <c:v>16.925000000000001</c:v>
                </c:pt>
                <c:pt idx="1062">
                  <c:v>16.760000000000002</c:v>
                </c:pt>
                <c:pt idx="1063">
                  <c:v>16.59</c:v>
                </c:pt>
                <c:pt idx="1064">
                  <c:v>16.478000000000002</c:v>
                </c:pt>
                <c:pt idx="1065">
                  <c:v>16.466000000000001</c:v>
                </c:pt>
                <c:pt idx="1066">
                  <c:v>16.445</c:v>
                </c:pt>
                <c:pt idx="1067">
                  <c:v>16.350000000000001</c:v>
                </c:pt>
                <c:pt idx="1068">
                  <c:v>16.300999999999998</c:v>
                </c:pt>
                <c:pt idx="1069">
                  <c:v>16.294</c:v>
                </c:pt>
                <c:pt idx="1070">
                  <c:v>16.308</c:v>
                </c:pt>
                <c:pt idx="1071">
                  <c:v>16.350000000000001</c:v>
                </c:pt>
                <c:pt idx="1072">
                  <c:v>16.379000000000001</c:v>
                </c:pt>
                <c:pt idx="1073">
                  <c:v>16.454000000000001</c:v>
                </c:pt>
                <c:pt idx="1074">
                  <c:v>16.585000000000001</c:v>
                </c:pt>
                <c:pt idx="1075">
                  <c:v>16.657</c:v>
                </c:pt>
                <c:pt idx="1076">
                  <c:v>16.709</c:v>
                </c:pt>
                <c:pt idx="1077">
                  <c:v>16.673999999999999</c:v>
                </c:pt>
                <c:pt idx="1078">
                  <c:v>16.611000000000001</c:v>
                </c:pt>
                <c:pt idx="1079">
                  <c:v>16.638999999999999</c:v>
                </c:pt>
                <c:pt idx="1080">
                  <c:v>16.815000000000001</c:v>
                </c:pt>
                <c:pt idx="1081">
                  <c:v>16.969000000000001</c:v>
                </c:pt>
                <c:pt idx="1082">
                  <c:v>17.032</c:v>
                </c:pt>
                <c:pt idx="1083">
                  <c:v>17.055</c:v>
                </c:pt>
                <c:pt idx="1084">
                  <c:v>17.001000000000001</c:v>
                </c:pt>
                <c:pt idx="1085">
                  <c:v>16.888000000000002</c:v>
                </c:pt>
                <c:pt idx="1086">
                  <c:v>16.710999999999999</c:v>
                </c:pt>
                <c:pt idx="1087">
                  <c:v>16.646000000000001</c:v>
                </c:pt>
                <c:pt idx="1088">
                  <c:v>16.565000000000001</c:v>
                </c:pt>
                <c:pt idx="1089">
                  <c:v>16.498999999999999</c:v>
                </c:pt>
                <c:pt idx="1090">
                  <c:v>16.53</c:v>
                </c:pt>
                <c:pt idx="1091">
                  <c:v>16.510999999999999</c:v>
                </c:pt>
                <c:pt idx="1092">
                  <c:v>16.661999999999999</c:v>
                </c:pt>
                <c:pt idx="1093">
                  <c:v>16.661999999999999</c:v>
                </c:pt>
                <c:pt idx="1094">
                  <c:v>16.625</c:v>
                </c:pt>
                <c:pt idx="1095">
                  <c:v>16.62</c:v>
                </c:pt>
                <c:pt idx="1096">
                  <c:v>16.529</c:v>
                </c:pt>
                <c:pt idx="1097">
                  <c:v>16.463999999999999</c:v>
                </c:pt>
                <c:pt idx="1098">
                  <c:v>16.494</c:v>
                </c:pt>
                <c:pt idx="1099">
                  <c:v>16.492000000000001</c:v>
                </c:pt>
                <c:pt idx="1100">
                  <c:v>16.515000000000001</c:v>
                </c:pt>
                <c:pt idx="1101">
                  <c:v>16.693000000000001</c:v>
                </c:pt>
                <c:pt idx="1102">
                  <c:v>16.843</c:v>
                </c:pt>
                <c:pt idx="1103">
                  <c:v>16.866</c:v>
                </c:pt>
                <c:pt idx="1104">
                  <c:v>23.628</c:v>
                </c:pt>
                <c:pt idx="1105">
                  <c:v>25.206</c:v>
                </c:pt>
                <c:pt idx="1106">
                  <c:v>26.015000000000001</c:v>
                </c:pt>
                <c:pt idx="1107">
                  <c:v>26.68</c:v>
                </c:pt>
                <c:pt idx="1108">
                  <c:v>27.413</c:v>
                </c:pt>
                <c:pt idx="1109">
                  <c:v>28.036999999999999</c:v>
                </c:pt>
                <c:pt idx="1110">
                  <c:v>28.428000000000001</c:v>
                </c:pt>
                <c:pt idx="1111">
                  <c:v>28.527999999999999</c:v>
                </c:pt>
                <c:pt idx="1112">
                  <c:v>28.831</c:v>
                </c:pt>
                <c:pt idx="1113">
                  <c:v>29.068999999999999</c:v>
                </c:pt>
                <c:pt idx="1114">
                  <c:v>29.181000000000001</c:v>
                </c:pt>
                <c:pt idx="1115">
                  <c:v>29.395</c:v>
                </c:pt>
                <c:pt idx="1116">
                  <c:v>29.59</c:v>
                </c:pt>
                <c:pt idx="1117">
                  <c:v>29.312999999999999</c:v>
                </c:pt>
                <c:pt idx="1118">
                  <c:v>28.908999999999999</c:v>
                </c:pt>
                <c:pt idx="1119">
                  <c:v>28.937000000000001</c:v>
                </c:pt>
                <c:pt idx="1120">
                  <c:v>29.263999999999999</c:v>
                </c:pt>
                <c:pt idx="1121">
                  <c:v>29.373999999999999</c:v>
                </c:pt>
                <c:pt idx="1122">
                  <c:v>29.431999999999999</c:v>
                </c:pt>
                <c:pt idx="1123">
                  <c:v>29.565000000000001</c:v>
                </c:pt>
                <c:pt idx="1124">
                  <c:v>29.832999999999998</c:v>
                </c:pt>
                <c:pt idx="1125">
                  <c:v>29.995999999999999</c:v>
                </c:pt>
                <c:pt idx="1126">
                  <c:v>30.199000000000002</c:v>
                </c:pt>
                <c:pt idx="1127">
                  <c:v>30.454999999999998</c:v>
                </c:pt>
                <c:pt idx="1128">
                  <c:v>30.73</c:v>
                </c:pt>
                <c:pt idx="1129">
                  <c:v>30.917000000000002</c:v>
                </c:pt>
                <c:pt idx="1130">
                  <c:v>31.178999999999998</c:v>
                </c:pt>
                <c:pt idx="1131">
                  <c:v>31.248000000000001</c:v>
                </c:pt>
                <c:pt idx="1132">
                  <c:v>31.234999999999999</c:v>
                </c:pt>
                <c:pt idx="1133">
                  <c:v>31.204999999999998</c:v>
                </c:pt>
                <c:pt idx="1134">
                  <c:v>31.242000000000001</c:v>
                </c:pt>
                <c:pt idx="1135">
                  <c:v>31.149000000000001</c:v>
                </c:pt>
                <c:pt idx="1136">
                  <c:v>30.97</c:v>
                </c:pt>
                <c:pt idx="1137">
                  <c:v>30.934000000000001</c:v>
                </c:pt>
                <c:pt idx="1138">
                  <c:v>31.018999999999998</c:v>
                </c:pt>
                <c:pt idx="1139">
                  <c:v>31.032</c:v>
                </c:pt>
                <c:pt idx="1140">
                  <c:v>30.904</c:v>
                </c:pt>
                <c:pt idx="1141">
                  <c:v>30.733000000000001</c:v>
                </c:pt>
                <c:pt idx="1142">
                  <c:v>30.632999999999999</c:v>
                </c:pt>
                <c:pt idx="1143">
                  <c:v>30.465</c:v>
                </c:pt>
                <c:pt idx="1144">
                  <c:v>30.416</c:v>
                </c:pt>
                <c:pt idx="1145">
                  <c:v>30.468</c:v>
                </c:pt>
                <c:pt idx="1146">
                  <c:v>30.448</c:v>
                </c:pt>
                <c:pt idx="1147">
                  <c:v>30.439</c:v>
                </c:pt>
                <c:pt idx="1148">
                  <c:v>30.478000000000002</c:v>
                </c:pt>
                <c:pt idx="1149">
                  <c:v>30.523</c:v>
                </c:pt>
                <c:pt idx="1150">
                  <c:v>30.536000000000001</c:v>
                </c:pt>
                <c:pt idx="1151">
                  <c:v>30.603999999999999</c:v>
                </c:pt>
                <c:pt idx="1152">
                  <c:v>30.42</c:v>
                </c:pt>
                <c:pt idx="1153">
                  <c:v>30.436</c:v>
                </c:pt>
                <c:pt idx="1154">
                  <c:v>30.664999999999999</c:v>
                </c:pt>
                <c:pt idx="1155">
                  <c:v>30.983000000000001</c:v>
                </c:pt>
                <c:pt idx="1156">
                  <c:v>30.934000000000001</c:v>
                </c:pt>
                <c:pt idx="1157">
                  <c:v>30.74</c:v>
                </c:pt>
                <c:pt idx="1158">
                  <c:v>30.835000000000001</c:v>
                </c:pt>
                <c:pt idx="1159">
                  <c:v>31.045999999999999</c:v>
                </c:pt>
                <c:pt idx="1160">
                  <c:v>31.195</c:v>
                </c:pt>
                <c:pt idx="1161">
                  <c:v>31.129000000000001</c:v>
                </c:pt>
                <c:pt idx="1162">
                  <c:v>30.97</c:v>
                </c:pt>
                <c:pt idx="1163">
                  <c:v>30.823</c:v>
                </c:pt>
                <c:pt idx="1164">
                  <c:v>30.399000000000001</c:v>
                </c:pt>
                <c:pt idx="1165">
                  <c:v>20.922000000000001</c:v>
                </c:pt>
                <c:pt idx="1166">
                  <c:v>21.053999999999998</c:v>
                </c:pt>
                <c:pt idx="1167">
                  <c:v>20.513000000000002</c:v>
                </c:pt>
                <c:pt idx="1168">
                  <c:v>20.279</c:v>
                </c:pt>
                <c:pt idx="1169">
                  <c:v>20.222000000000001</c:v>
                </c:pt>
                <c:pt idx="1170">
                  <c:v>20.170999999999999</c:v>
                </c:pt>
                <c:pt idx="1171">
                  <c:v>20.074999999999999</c:v>
                </c:pt>
                <c:pt idx="1172">
                  <c:v>20.11</c:v>
                </c:pt>
                <c:pt idx="1173">
                  <c:v>20.196000000000002</c:v>
                </c:pt>
                <c:pt idx="1174">
                  <c:v>19.754000000000001</c:v>
                </c:pt>
                <c:pt idx="1175">
                  <c:v>19.181999999999999</c:v>
                </c:pt>
                <c:pt idx="1176">
                  <c:v>18.782</c:v>
                </c:pt>
                <c:pt idx="1177">
                  <c:v>18.77</c:v>
                </c:pt>
                <c:pt idx="1178">
                  <c:v>19.055</c:v>
                </c:pt>
                <c:pt idx="1179">
                  <c:v>19.477</c:v>
                </c:pt>
                <c:pt idx="1180">
                  <c:v>19.135000000000002</c:v>
                </c:pt>
                <c:pt idx="1181">
                  <c:v>18.713000000000001</c:v>
                </c:pt>
                <c:pt idx="1182">
                  <c:v>18.379000000000001</c:v>
                </c:pt>
                <c:pt idx="1183">
                  <c:v>17.971</c:v>
                </c:pt>
                <c:pt idx="1184">
                  <c:v>17.712</c:v>
                </c:pt>
                <c:pt idx="1185">
                  <c:v>17.687999999999999</c:v>
                </c:pt>
                <c:pt idx="1186">
                  <c:v>17.481999999999999</c:v>
                </c:pt>
                <c:pt idx="1187">
                  <c:v>17.242999999999999</c:v>
                </c:pt>
                <c:pt idx="1188">
                  <c:v>17.177</c:v>
                </c:pt>
                <c:pt idx="1189">
                  <c:v>17.114000000000001</c:v>
                </c:pt>
                <c:pt idx="1190">
                  <c:v>17.108000000000001</c:v>
                </c:pt>
                <c:pt idx="1191">
                  <c:v>17.355</c:v>
                </c:pt>
                <c:pt idx="1192">
                  <c:v>17.288</c:v>
                </c:pt>
                <c:pt idx="1193">
                  <c:v>17.542000000000002</c:v>
                </c:pt>
                <c:pt idx="1194">
                  <c:v>17.506</c:v>
                </c:pt>
                <c:pt idx="1195">
                  <c:v>17.166</c:v>
                </c:pt>
                <c:pt idx="1196">
                  <c:v>17.143999999999998</c:v>
                </c:pt>
                <c:pt idx="1197">
                  <c:v>17.231000000000002</c:v>
                </c:pt>
                <c:pt idx="1198">
                  <c:v>17.818999999999999</c:v>
                </c:pt>
                <c:pt idx="1199">
                  <c:v>18.036000000000001</c:v>
                </c:pt>
                <c:pt idx="1200">
                  <c:v>17.773</c:v>
                </c:pt>
                <c:pt idx="1201">
                  <c:v>17.420000000000002</c:v>
                </c:pt>
                <c:pt idx="1202">
                  <c:v>17.469000000000001</c:v>
                </c:pt>
                <c:pt idx="1203">
                  <c:v>17.628</c:v>
                </c:pt>
                <c:pt idx="1204">
                  <c:v>17.443999999999999</c:v>
                </c:pt>
                <c:pt idx="1205">
                  <c:v>17.317</c:v>
                </c:pt>
                <c:pt idx="1206">
                  <c:v>17.175000000000001</c:v>
                </c:pt>
                <c:pt idx="1207">
                  <c:v>17.155000000000001</c:v>
                </c:pt>
                <c:pt idx="1208">
                  <c:v>17.361000000000001</c:v>
                </c:pt>
                <c:pt idx="1209">
                  <c:v>17.696000000000002</c:v>
                </c:pt>
                <c:pt idx="1210">
                  <c:v>17.716000000000001</c:v>
                </c:pt>
                <c:pt idx="1211">
                  <c:v>17.585999999999999</c:v>
                </c:pt>
                <c:pt idx="1212">
                  <c:v>17.442</c:v>
                </c:pt>
                <c:pt idx="1213">
                  <c:v>17.437000000000001</c:v>
                </c:pt>
                <c:pt idx="1214">
                  <c:v>17.582000000000001</c:v>
                </c:pt>
                <c:pt idx="1215">
                  <c:v>20.364000000000001</c:v>
                </c:pt>
                <c:pt idx="1216">
                  <c:v>20.206</c:v>
                </c:pt>
                <c:pt idx="1217">
                  <c:v>20.010000000000002</c:v>
                </c:pt>
                <c:pt idx="1218">
                  <c:v>19.686</c:v>
                </c:pt>
                <c:pt idx="1219">
                  <c:v>19.401</c:v>
                </c:pt>
                <c:pt idx="1220">
                  <c:v>19.507000000000001</c:v>
                </c:pt>
                <c:pt idx="1221">
                  <c:v>19.483000000000001</c:v>
                </c:pt>
                <c:pt idx="1222">
                  <c:v>19.518000000000001</c:v>
                </c:pt>
                <c:pt idx="1223">
                  <c:v>19.596</c:v>
                </c:pt>
                <c:pt idx="1224">
                  <c:v>19.536000000000001</c:v>
                </c:pt>
                <c:pt idx="1225">
                  <c:v>19.491</c:v>
                </c:pt>
                <c:pt idx="1226">
                  <c:v>19.72</c:v>
                </c:pt>
                <c:pt idx="1227">
                  <c:v>19.794</c:v>
                </c:pt>
                <c:pt idx="1228">
                  <c:v>19.77</c:v>
                </c:pt>
                <c:pt idx="1229">
                  <c:v>19.748000000000001</c:v>
                </c:pt>
                <c:pt idx="1230">
                  <c:v>19.8</c:v>
                </c:pt>
                <c:pt idx="1231">
                  <c:v>19.731999999999999</c:v>
                </c:pt>
                <c:pt idx="1232">
                  <c:v>19.457000000000001</c:v>
                </c:pt>
                <c:pt idx="1233">
                  <c:v>19.396000000000001</c:v>
                </c:pt>
                <c:pt idx="1234">
                  <c:v>19.149999999999999</c:v>
                </c:pt>
                <c:pt idx="1235">
                  <c:v>18.806999999999999</c:v>
                </c:pt>
                <c:pt idx="1236">
                  <c:v>18.664999999999999</c:v>
                </c:pt>
                <c:pt idx="1237">
                  <c:v>18.533000000000001</c:v>
                </c:pt>
                <c:pt idx="1238">
                  <c:v>18.367999999999999</c:v>
                </c:pt>
                <c:pt idx="1239">
                  <c:v>18.227</c:v>
                </c:pt>
                <c:pt idx="1240">
                  <c:v>18.257000000000001</c:v>
                </c:pt>
                <c:pt idx="1241">
                  <c:v>18.312000000000001</c:v>
                </c:pt>
                <c:pt idx="1242">
                  <c:v>18.698</c:v>
                </c:pt>
                <c:pt idx="1243">
                  <c:v>18.847000000000001</c:v>
                </c:pt>
                <c:pt idx="1244">
                  <c:v>19.013999999999999</c:v>
                </c:pt>
                <c:pt idx="1245">
                  <c:v>18.972999999999999</c:v>
                </c:pt>
                <c:pt idx="1246">
                  <c:v>19.100999999999999</c:v>
                </c:pt>
                <c:pt idx="1247">
                  <c:v>18.991</c:v>
                </c:pt>
                <c:pt idx="1248">
                  <c:v>19.215</c:v>
                </c:pt>
                <c:pt idx="1249">
                  <c:v>19.603999999999999</c:v>
                </c:pt>
                <c:pt idx="1250">
                  <c:v>20.027999999999999</c:v>
                </c:pt>
                <c:pt idx="1251">
                  <c:v>20.366</c:v>
                </c:pt>
                <c:pt idx="1252">
                  <c:v>20.928999999999998</c:v>
                </c:pt>
                <c:pt idx="1253">
                  <c:v>21.241</c:v>
                </c:pt>
                <c:pt idx="1254">
                  <c:v>21.137</c:v>
                </c:pt>
                <c:pt idx="1255">
                  <c:v>21.001000000000001</c:v>
                </c:pt>
                <c:pt idx="1256">
                  <c:v>20.779</c:v>
                </c:pt>
                <c:pt idx="1257">
                  <c:v>20.611999999999998</c:v>
                </c:pt>
                <c:pt idx="1258">
                  <c:v>20.562000000000001</c:v>
                </c:pt>
                <c:pt idx="1259">
                  <c:v>20.535</c:v>
                </c:pt>
                <c:pt idx="1260">
                  <c:v>20.809000000000001</c:v>
                </c:pt>
                <c:pt idx="1261">
                  <c:v>21.091999999999999</c:v>
                </c:pt>
                <c:pt idx="1262">
                  <c:v>21.02</c:v>
                </c:pt>
                <c:pt idx="1263">
                  <c:v>21.105</c:v>
                </c:pt>
                <c:pt idx="1264">
                  <c:v>21.079000000000001</c:v>
                </c:pt>
                <c:pt idx="1265">
                  <c:v>21.202999999999999</c:v>
                </c:pt>
                <c:pt idx="1266">
                  <c:v>20.98</c:v>
                </c:pt>
                <c:pt idx="1267">
                  <c:v>20.667000000000002</c:v>
                </c:pt>
                <c:pt idx="1268">
                  <c:v>20.573</c:v>
                </c:pt>
                <c:pt idx="1269">
                  <c:v>20.425000000000001</c:v>
                </c:pt>
                <c:pt idx="1270">
                  <c:v>20.094000000000001</c:v>
                </c:pt>
                <c:pt idx="1271">
                  <c:v>19.635999999999999</c:v>
                </c:pt>
                <c:pt idx="1272">
                  <c:v>19.225999999999999</c:v>
                </c:pt>
                <c:pt idx="1273">
                  <c:v>18.827999999999999</c:v>
                </c:pt>
                <c:pt idx="1274">
                  <c:v>18.596</c:v>
                </c:pt>
                <c:pt idx="1275">
                  <c:v>18.343</c:v>
                </c:pt>
                <c:pt idx="1276">
                  <c:v>18.286999999999999</c:v>
                </c:pt>
                <c:pt idx="1277">
                  <c:v>18.361999999999998</c:v>
                </c:pt>
                <c:pt idx="1278">
                  <c:v>19.021999999999998</c:v>
                </c:pt>
                <c:pt idx="1279">
                  <c:v>19.664000000000001</c:v>
                </c:pt>
                <c:pt idx="1280">
                  <c:v>20.13</c:v>
                </c:pt>
                <c:pt idx="1281">
                  <c:v>20.207999999999998</c:v>
                </c:pt>
                <c:pt idx="1282">
                  <c:v>20.414999999999999</c:v>
                </c:pt>
                <c:pt idx="1283">
                  <c:v>20.425000000000001</c:v>
                </c:pt>
                <c:pt idx="1284">
                  <c:v>20.297999999999998</c:v>
                </c:pt>
                <c:pt idx="1285">
                  <c:v>20.190000000000001</c:v>
                </c:pt>
                <c:pt idx="1286">
                  <c:v>20.401</c:v>
                </c:pt>
                <c:pt idx="1287">
                  <c:v>20.413</c:v>
                </c:pt>
                <c:pt idx="1288">
                  <c:v>20.466999999999999</c:v>
                </c:pt>
                <c:pt idx="1289">
                  <c:v>20.768999999999998</c:v>
                </c:pt>
                <c:pt idx="1290">
                  <c:v>20.878</c:v>
                </c:pt>
                <c:pt idx="1291">
                  <c:v>21.177</c:v>
                </c:pt>
                <c:pt idx="1292">
                  <c:v>21.254000000000001</c:v>
                </c:pt>
                <c:pt idx="1293">
                  <c:v>21.28</c:v>
                </c:pt>
                <c:pt idx="1294">
                  <c:v>21.585999999999999</c:v>
                </c:pt>
                <c:pt idx="1295">
                  <c:v>21.888000000000002</c:v>
                </c:pt>
                <c:pt idx="1296">
                  <c:v>21.664999999999999</c:v>
                </c:pt>
                <c:pt idx="1297">
                  <c:v>21.654</c:v>
                </c:pt>
                <c:pt idx="1298">
                  <c:v>21.831</c:v>
                </c:pt>
                <c:pt idx="1299">
                  <c:v>21.539000000000001</c:v>
                </c:pt>
                <c:pt idx="1300">
                  <c:v>21.073</c:v>
                </c:pt>
                <c:pt idx="1301">
                  <c:v>20.407</c:v>
                </c:pt>
                <c:pt idx="1302">
                  <c:v>19.718</c:v>
                </c:pt>
                <c:pt idx="1303">
                  <c:v>19.562000000000001</c:v>
                </c:pt>
                <c:pt idx="1304">
                  <c:v>19.466999999999999</c:v>
                </c:pt>
                <c:pt idx="1305">
                  <c:v>19.417000000000002</c:v>
                </c:pt>
                <c:pt idx="1306">
                  <c:v>19.712</c:v>
                </c:pt>
                <c:pt idx="1307">
                  <c:v>20.652000000000001</c:v>
                </c:pt>
                <c:pt idx="1308">
                  <c:v>20.715</c:v>
                </c:pt>
                <c:pt idx="1309">
                  <c:v>20.587</c:v>
                </c:pt>
                <c:pt idx="1310">
                  <c:v>20.611999999999998</c:v>
                </c:pt>
                <c:pt idx="1311">
                  <c:v>20.888999999999999</c:v>
                </c:pt>
                <c:pt idx="1312">
                  <c:v>21.064</c:v>
                </c:pt>
                <c:pt idx="1313">
                  <c:v>21.126000000000001</c:v>
                </c:pt>
                <c:pt idx="1314">
                  <c:v>21.088000000000001</c:v>
                </c:pt>
                <c:pt idx="1315">
                  <c:v>21.196000000000002</c:v>
                </c:pt>
                <c:pt idx="1316">
                  <c:v>21.32</c:v>
                </c:pt>
                <c:pt idx="1317">
                  <c:v>21.474</c:v>
                </c:pt>
                <c:pt idx="1318">
                  <c:v>21.634</c:v>
                </c:pt>
                <c:pt idx="1319">
                  <c:v>21.728000000000002</c:v>
                </c:pt>
                <c:pt idx="1320">
                  <c:v>21.658000000000001</c:v>
                </c:pt>
                <c:pt idx="1321">
                  <c:v>21.654</c:v>
                </c:pt>
                <c:pt idx="1322">
                  <c:v>21.428000000000001</c:v>
                </c:pt>
                <c:pt idx="1323">
                  <c:v>21.338000000000001</c:v>
                </c:pt>
                <c:pt idx="1324">
                  <c:v>21.367999999999999</c:v>
                </c:pt>
                <c:pt idx="1325">
                  <c:v>21.192</c:v>
                </c:pt>
                <c:pt idx="1326">
                  <c:v>20.596</c:v>
                </c:pt>
                <c:pt idx="1327">
                  <c:v>20.312000000000001</c:v>
                </c:pt>
                <c:pt idx="1328">
                  <c:v>20.440000000000001</c:v>
                </c:pt>
                <c:pt idx="1329">
                  <c:v>20.7</c:v>
                </c:pt>
                <c:pt idx="1330">
                  <c:v>20.888999999999999</c:v>
                </c:pt>
                <c:pt idx="1331">
                  <c:v>20.872</c:v>
                </c:pt>
                <c:pt idx="1332">
                  <c:v>20.902000000000001</c:v>
                </c:pt>
                <c:pt idx="1333">
                  <c:v>20.957999999999998</c:v>
                </c:pt>
                <c:pt idx="1334">
                  <c:v>21.033000000000001</c:v>
                </c:pt>
                <c:pt idx="1335">
                  <c:v>21.053999999999998</c:v>
                </c:pt>
                <c:pt idx="1336">
                  <c:v>20.972999999999999</c:v>
                </c:pt>
                <c:pt idx="1337">
                  <c:v>20.905000000000001</c:v>
                </c:pt>
                <c:pt idx="1338">
                  <c:v>21.033999999999999</c:v>
                </c:pt>
                <c:pt idx="1339">
                  <c:v>21.088000000000001</c:v>
                </c:pt>
                <c:pt idx="1340">
                  <c:v>21.327000000000002</c:v>
                </c:pt>
                <c:pt idx="1341">
                  <c:v>21.606000000000002</c:v>
                </c:pt>
                <c:pt idx="1342">
                  <c:v>21.571000000000002</c:v>
                </c:pt>
                <c:pt idx="1343">
                  <c:v>21.454000000000001</c:v>
                </c:pt>
                <c:pt idx="1344">
                  <c:v>21.661999999999999</c:v>
                </c:pt>
                <c:pt idx="1345">
                  <c:v>21.478000000000002</c:v>
                </c:pt>
                <c:pt idx="1346">
                  <c:v>21.282</c:v>
                </c:pt>
                <c:pt idx="1347">
                  <c:v>21.25</c:v>
                </c:pt>
                <c:pt idx="1348">
                  <c:v>21.298999999999999</c:v>
                </c:pt>
                <c:pt idx="1349">
                  <c:v>21.254000000000001</c:v>
                </c:pt>
                <c:pt idx="1350">
                  <c:v>21.262</c:v>
                </c:pt>
                <c:pt idx="1351">
                  <c:v>21.266999999999999</c:v>
                </c:pt>
                <c:pt idx="1352">
                  <c:v>21.094000000000001</c:v>
                </c:pt>
                <c:pt idx="1353">
                  <c:v>21.105</c:v>
                </c:pt>
                <c:pt idx="1354">
                  <c:v>21.134</c:v>
                </c:pt>
                <c:pt idx="1355">
                  <c:v>21.091999999999999</c:v>
                </c:pt>
                <c:pt idx="1356">
                  <c:v>21.053000000000001</c:v>
                </c:pt>
                <c:pt idx="1357">
                  <c:v>18.946000000000002</c:v>
                </c:pt>
                <c:pt idx="1358">
                  <c:v>18.747</c:v>
                </c:pt>
                <c:pt idx="1359">
                  <c:v>18.687999999999999</c:v>
                </c:pt>
                <c:pt idx="1360">
                  <c:v>18.696999999999999</c:v>
                </c:pt>
                <c:pt idx="1361">
                  <c:v>18.738</c:v>
                </c:pt>
                <c:pt idx="1362">
                  <c:v>18.826000000000001</c:v>
                </c:pt>
                <c:pt idx="1363">
                  <c:v>19.154</c:v>
                </c:pt>
                <c:pt idx="1364">
                  <c:v>19.463000000000001</c:v>
                </c:pt>
                <c:pt idx="1365">
                  <c:v>19.463000000000001</c:v>
                </c:pt>
                <c:pt idx="1366">
                  <c:v>19.521999999999998</c:v>
                </c:pt>
                <c:pt idx="1367">
                  <c:v>19.57</c:v>
                </c:pt>
                <c:pt idx="1368">
                  <c:v>19.66</c:v>
                </c:pt>
                <c:pt idx="1369">
                  <c:v>19.928999999999998</c:v>
                </c:pt>
                <c:pt idx="1370">
                  <c:v>20.288</c:v>
                </c:pt>
                <c:pt idx="1371">
                  <c:v>20.469000000000001</c:v>
                </c:pt>
                <c:pt idx="1372">
                  <c:v>20.361999999999998</c:v>
                </c:pt>
                <c:pt idx="1373">
                  <c:v>20.239999999999998</c:v>
                </c:pt>
                <c:pt idx="1374">
                  <c:v>20.38</c:v>
                </c:pt>
                <c:pt idx="1375">
                  <c:v>20.459</c:v>
                </c:pt>
                <c:pt idx="1376">
                  <c:v>20.427</c:v>
                </c:pt>
                <c:pt idx="1377">
                  <c:v>20.530999999999999</c:v>
                </c:pt>
                <c:pt idx="1378">
                  <c:v>20.466999999999999</c:v>
                </c:pt>
                <c:pt idx="1379">
                  <c:v>20.396999999999998</c:v>
                </c:pt>
                <c:pt idx="1380">
                  <c:v>20.471</c:v>
                </c:pt>
                <c:pt idx="1381">
                  <c:v>20.658000000000001</c:v>
                </c:pt>
                <c:pt idx="1382">
                  <c:v>20.849</c:v>
                </c:pt>
                <c:pt idx="1383">
                  <c:v>20.823</c:v>
                </c:pt>
                <c:pt idx="1384">
                  <c:v>20.7</c:v>
                </c:pt>
                <c:pt idx="1385">
                  <c:v>20.577000000000002</c:v>
                </c:pt>
                <c:pt idx="1386">
                  <c:v>20.518999999999998</c:v>
                </c:pt>
                <c:pt idx="1387">
                  <c:v>20.417000000000002</c:v>
                </c:pt>
                <c:pt idx="1388">
                  <c:v>20.224</c:v>
                </c:pt>
                <c:pt idx="1389">
                  <c:v>20.012</c:v>
                </c:pt>
                <c:pt idx="1390">
                  <c:v>19.748000000000001</c:v>
                </c:pt>
                <c:pt idx="1391">
                  <c:v>19.413</c:v>
                </c:pt>
                <c:pt idx="1392">
                  <c:v>19.039000000000001</c:v>
                </c:pt>
                <c:pt idx="1393">
                  <c:v>18.715</c:v>
                </c:pt>
                <c:pt idx="1394">
                  <c:v>18.725999999999999</c:v>
                </c:pt>
                <c:pt idx="1395">
                  <c:v>18.611000000000001</c:v>
                </c:pt>
                <c:pt idx="1396">
                  <c:v>18.387</c:v>
                </c:pt>
                <c:pt idx="1397">
                  <c:v>18.254999999999999</c:v>
                </c:pt>
                <c:pt idx="1398">
                  <c:v>18.253</c:v>
                </c:pt>
                <c:pt idx="1399">
                  <c:v>19.803999999999998</c:v>
                </c:pt>
                <c:pt idx="1400">
                  <c:v>20.236000000000001</c:v>
                </c:pt>
                <c:pt idx="1401">
                  <c:v>20.562000000000001</c:v>
                </c:pt>
                <c:pt idx="1402">
                  <c:v>20.719000000000001</c:v>
                </c:pt>
                <c:pt idx="1403">
                  <c:v>20.952000000000002</c:v>
                </c:pt>
                <c:pt idx="1404">
                  <c:v>21.128</c:v>
                </c:pt>
                <c:pt idx="1405">
                  <c:v>20.855</c:v>
                </c:pt>
                <c:pt idx="1406">
                  <c:v>20.518999999999998</c:v>
                </c:pt>
                <c:pt idx="1407">
                  <c:v>20.207999999999998</c:v>
                </c:pt>
                <c:pt idx="1408">
                  <c:v>20.254999999999999</c:v>
                </c:pt>
                <c:pt idx="1409">
                  <c:v>20.402999999999999</c:v>
                </c:pt>
                <c:pt idx="1410">
                  <c:v>20.443999999999999</c:v>
                </c:pt>
                <c:pt idx="1411">
                  <c:v>20.356000000000002</c:v>
                </c:pt>
                <c:pt idx="1412">
                  <c:v>20.579000000000001</c:v>
                </c:pt>
                <c:pt idx="1413">
                  <c:v>20.856999999999999</c:v>
                </c:pt>
                <c:pt idx="1414">
                  <c:v>21.004999999999999</c:v>
                </c:pt>
                <c:pt idx="1415">
                  <c:v>21.291</c:v>
                </c:pt>
                <c:pt idx="1416">
                  <c:v>21.425999999999998</c:v>
                </c:pt>
                <c:pt idx="1417">
                  <c:v>21.623000000000001</c:v>
                </c:pt>
                <c:pt idx="1418">
                  <c:v>21.77</c:v>
                </c:pt>
                <c:pt idx="1419">
                  <c:v>22.114000000000001</c:v>
                </c:pt>
                <c:pt idx="1420">
                  <c:v>22.472000000000001</c:v>
                </c:pt>
                <c:pt idx="1421">
                  <c:v>22.645</c:v>
                </c:pt>
                <c:pt idx="1422">
                  <c:v>22.47</c:v>
                </c:pt>
                <c:pt idx="1423">
                  <c:v>22.366</c:v>
                </c:pt>
                <c:pt idx="1424">
                  <c:v>22.292999999999999</c:v>
                </c:pt>
                <c:pt idx="1425">
                  <c:v>22.134</c:v>
                </c:pt>
                <c:pt idx="1426">
                  <c:v>22.231999999999999</c:v>
                </c:pt>
                <c:pt idx="1427">
                  <c:v>22.125</c:v>
                </c:pt>
                <c:pt idx="1428">
                  <c:v>22.067</c:v>
                </c:pt>
                <c:pt idx="1429">
                  <c:v>21.948</c:v>
                </c:pt>
                <c:pt idx="1430">
                  <c:v>22.06</c:v>
                </c:pt>
                <c:pt idx="1431">
                  <c:v>22.013999999999999</c:v>
                </c:pt>
                <c:pt idx="1432">
                  <c:v>22.135999999999999</c:v>
                </c:pt>
                <c:pt idx="1433">
                  <c:v>22.13</c:v>
                </c:pt>
                <c:pt idx="1434">
                  <c:v>22.068999999999999</c:v>
                </c:pt>
                <c:pt idx="1435">
                  <c:v>21.919</c:v>
                </c:pt>
                <c:pt idx="1436">
                  <c:v>21.742999999999999</c:v>
                </c:pt>
                <c:pt idx="1437">
                  <c:v>21.552</c:v>
                </c:pt>
                <c:pt idx="1438">
                  <c:v>21.308</c:v>
                </c:pt>
                <c:pt idx="1439">
                  <c:v>21.068000000000001</c:v>
                </c:pt>
                <c:pt idx="1440">
                  <c:v>20.602</c:v>
                </c:pt>
                <c:pt idx="1441">
                  <c:v>20.023</c:v>
                </c:pt>
                <c:pt idx="1442">
                  <c:v>19.431000000000001</c:v>
                </c:pt>
                <c:pt idx="1443">
                  <c:v>19.103000000000002</c:v>
                </c:pt>
                <c:pt idx="1444">
                  <c:v>18.649999999999999</c:v>
                </c:pt>
                <c:pt idx="1445">
                  <c:v>18.349</c:v>
                </c:pt>
                <c:pt idx="1446">
                  <c:v>18.173999999999999</c:v>
                </c:pt>
                <c:pt idx="1447">
                  <c:v>18.114000000000001</c:v>
                </c:pt>
                <c:pt idx="1448">
                  <c:v>18.335999999999999</c:v>
                </c:pt>
                <c:pt idx="1449">
                  <c:v>18.861000000000001</c:v>
                </c:pt>
                <c:pt idx="1450">
                  <c:v>19.477</c:v>
                </c:pt>
                <c:pt idx="1451">
                  <c:v>19.887</c:v>
                </c:pt>
                <c:pt idx="1452">
                  <c:v>20.172999999999998</c:v>
                </c:pt>
                <c:pt idx="1453">
                  <c:v>19.742000000000001</c:v>
                </c:pt>
                <c:pt idx="1454">
                  <c:v>19.015999999999998</c:v>
                </c:pt>
                <c:pt idx="1455">
                  <c:v>18.350999999999999</c:v>
                </c:pt>
                <c:pt idx="1456">
                  <c:v>17.870999999999999</c:v>
                </c:pt>
                <c:pt idx="1457">
                  <c:v>17.574999999999999</c:v>
                </c:pt>
                <c:pt idx="1458">
                  <c:v>17.594999999999999</c:v>
                </c:pt>
                <c:pt idx="1459">
                  <c:v>18.146000000000001</c:v>
                </c:pt>
                <c:pt idx="1460">
                  <c:v>18.657</c:v>
                </c:pt>
                <c:pt idx="1461">
                  <c:v>18.661000000000001</c:v>
                </c:pt>
                <c:pt idx="1462">
                  <c:v>18.155999999999999</c:v>
                </c:pt>
                <c:pt idx="1463">
                  <c:v>17.971</c:v>
                </c:pt>
              </c:numCache>
            </c:numRef>
          </c:yVal>
          <c:smooth val="0"/>
          <c:extLst>
            <c:ext xmlns:c16="http://schemas.microsoft.com/office/drawing/2014/chart" uri="{C3380CC4-5D6E-409C-BE32-E72D297353CC}">
              <c16:uniqueId val="{00000000-BFAA-D748-8208-D37D7906BD6E}"/>
            </c:ext>
          </c:extLst>
        </c:ser>
        <c:dLbls>
          <c:showLegendKey val="0"/>
          <c:showVal val="0"/>
          <c:showCatName val="0"/>
          <c:showSerName val="0"/>
          <c:showPercent val="0"/>
          <c:showBubbleSize val="0"/>
        </c:dLbls>
        <c:axId val="573867935"/>
        <c:axId val="573869631"/>
      </c:scatterChart>
      <c:valAx>
        <c:axId val="573867935"/>
        <c:scaling>
          <c:orientation val="minMax"/>
          <c:max val="0.35800000000000004"/>
          <c:min val="0.32100000000000006"/>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a:solidFill>
                      <a:schemeClr val="tx1"/>
                    </a:solidFill>
                  </a:rPr>
                  <a:t>Time (PT)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h:mm:ss"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9631"/>
        <c:crosses val="autoZero"/>
        <c:crossBetween val="midCat"/>
      </c:valAx>
      <c:valAx>
        <c:axId val="573869631"/>
        <c:scaling>
          <c:orientation val="minMax"/>
          <c:max val="33"/>
          <c:min val="12"/>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a:solidFill>
                      <a:schemeClr val="tx1"/>
                    </a:solidFill>
                  </a:rPr>
                  <a:t>Temp (C)</a:t>
                </a:r>
              </a:p>
            </c:rich>
          </c:tx>
          <c:layout>
            <c:manualLayout>
              <c:xMode val="edge"/>
              <c:yMode val="edge"/>
              <c:x val="2.0509555168742422E-2"/>
              <c:y val="0.3613655117353049"/>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7935"/>
        <c:crosses val="autoZero"/>
        <c:crossBetween val="midCat"/>
      </c:valAx>
      <c:spPr>
        <a:noFill/>
        <a:ln>
          <a:noFill/>
        </a:ln>
        <a:effectLst/>
      </c:spPr>
    </c:plotArea>
    <c:legend>
      <c:legendPos val="r"/>
      <c:layout>
        <c:manualLayout>
          <c:xMode val="edge"/>
          <c:yMode val="edge"/>
          <c:x val="0.38035613517060368"/>
          <c:y val="8.5264958481329617E-2"/>
          <c:w val="0.26422982283464569"/>
          <c:h val="0.12217043516854635"/>
        </c:manualLayout>
      </c:layout>
      <c:overlay val="0"/>
      <c:spPr>
        <a:noFill/>
        <a:ln>
          <a:noFill/>
        </a:ln>
        <a:effectLst/>
      </c:spPr>
      <c:txPr>
        <a:bodyPr rot="0" spcFirstLastPara="1" vertOverflow="ellipsis" vert="horz" wrap="square" anchor="ctr" anchorCtr="1"/>
        <a:lstStyle/>
        <a:p>
          <a:pPr>
            <a:defRPr sz="2800" b="1" i="0" u="none" strike="noStrike" kern="1200" baseline="0">
              <a:solidFill>
                <a:schemeClr val="tx1"/>
              </a:solidFill>
              <a:latin typeface="+mn-lt"/>
              <a:ea typeface="+mn-ea"/>
              <a:cs typeface="+mn-cs"/>
            </a:defRPr>
          </a:pPr>
          <a:endParaRPr lang="en-US"/>
        </a:p>
      </c:txPr>
    </c:legend>
    <c:plotVisOnly val="1"/>
    <c:dispBlanksAs val="gap"/>
    <c:showDLblsOverMax val="0"/>
    <c:extLst/>
  </c:chart>
  <c:spPr>
    <a:solidFill>
      <a:schemeClr val="bg1"/>
    </a:solidFill>
    <a:ln w="25400" cap="flat" cmpd="sng" algn="ctr">
      <a:solidFill>
        <a:schemeClr val="tx1"/>
      </a:solidFill>
      <a:round/>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400" b="1">
                <a:solidFill>
                  <a:schemeClr val="tx1"/>
                </a:solidFill>
              </a:rPr>
              <a:t>IR Temp vs Time for Variable Surfaces and Heights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522317695085897"/>
          <c:y val="8.2717064560437814E-2"/>
          <c:w val="0.81688093268874729"/>
          <c:h val="0.78625426770243612"/>
        </c:manualLayout>
      </c:layout>
      <c:scatterChart>
        <c:scatterStyle val="lineMarker"/>
        <c:varyColors val="0"/>
        <c:ser>
          <c:idx val="0"/>
          <c:order val="0"/>
          <c:tx>
            <c:v>IR Temp</c:v>
          </c:tx>
          <c:spPr>
            <a:ln w="38100" cap="rnd">
              <a:solidFill>
                <a:schemeClr val="accent1"/>
              </a:solidFill>
              <a:round/>
            </a:ln>
            <a:effectLst/>
          </c:spPr>
          <c:marker>
            <c:symbol val="none"/>
          </c:marker>
          <c:xVal>
            <c:numRef>
              <c:f>'Final Project Data'!$B$2:$B$1465</c:f>
              <c:numCache>
                <c:formatCode>h:mm:ss</c:formatCode>
                <c:ptCount val="1464"/>
                <c:pt idx="0">
                  <c:v>0.32168981481481479</c:v>
                </c:pt>
                <c:pt idx="1">
                  <c:v>0.32170138888888888</c:v>
                </c:pt>
                <c:pt idx="2">
                  <c:v>0.32171296296296298</c:v>
                </c:pt>
                <c:pt idx="3">
                  <c:v>0.32172453703703702</c:v>
                </c:pt>
                <c:pt idx="4">
                  <c:v>0.32173611111111111</c:v>
                </c:pt>
                <c:pt idx="5">
                  <c:v>0.32174768518518521</c:v>
                </c:pt>
                <c:pt idx="6">
                  <c:v>0.32175925925925924</c:v>
                </c:pt>
                <c:pt idx="7">
                  <c:v>0.32177083333333334</c:v>
                </c:pt>
                <c:pt idx="8">
                  <c:v>0.32178240740740743</c:v>
                </c:pt>
                <c:pt idx="9">
                  <c:v>0.32179398148148147</c:v>
                </c:pt>
                <c:pt idx="10">
                  <c:v>0.32180555555555557</c:v>
                </c:pt>
                <c:pt idx="11">
                  <c:v>0.32181712962962966</c:v>
                </c:pt>
                <c:pt idx="12">
                  <c:v>0.3218287037037037</c:v>
                </c:pt>
                <c:pt idx="13">
                  <c:v>0.32184027777777779</c:v>
                </c:pt>
                <c:pt idx="14">
                  <c:v>0.32185185185185183</c:v>
                </c:pt>
                <c:pt idx="15">
                  <c:v>0.32186342592592593</c:v>
                </c:pt>
                <c:pt idx="16">
                  <c:v>0.32187499999999997</c:v>
                </c:pt>
                <c:pt idx="17">
                  <c:v>0.32188657407407406</c:v>
                </c:pt>
                <c:pt idx="18">
                  <c:v>0.32189814814814816</c:v>
                </c:pt>
                <c:pt idx="19">
                  <c:v>0.32190972222222219</c:v>
                </c:pt>
                <c:pt idx="20">
                  <c:v>0.32192129629629629</c:v>
                </c:pt>
                <c:pt idx="21">
                  <c:v>0.32193287037037038</c:v>
                </c:pt>
                <c:pt idx="22">
                  <c:v>0.32194444444444442</c:v>
                </c:pt>
                <c:pt idx="23">
                  <c:v>0.32195601851851852</c:v>
                </c:pt>
                <c:pt idx="24">
                  <c:v>0.32196759259259261</c:v>
                </c:pt>
                <c:pt idx="25">
                  <c:v>0.32197916666666665</c:v>
                </c:pt>
                <c:pt idx="26">
                  <c:v>0.32199074074074074</c:v>
                </c:pt>
                <c:pt idx="27">
                  <c:v>0.32200231481481484</c:v>
                </c:pt>
                <c:pt idx="28">
                  <c:v>0.32201388888888888</c:v>
                </c:pt>
                <c:pt idx="29">
                  <c:v>0.32202546296296297</c:v>
                </c:pt>
                <c:pt idx="30">
                  <c:v>0.32203703703703707</c:v>
                </c:pt>
                <c:pt idx="31">
                  <c:v>0.3220486111111111</c:v>
                </c:pt>
                <c:pt idx="32">
                  <c:v>0.3220601851851852</c:v>
                </c:pt>
                <c:pt idx="33">
                  <c:v>0.32207175925925924</c:v>
                </c:pt>
                <c:pt idx="34">
                  <c:v>0.32208333333333333</c:v>
                </c:pt>
                <c:pt idx="35">
                  <c:v>0.32209490740740737</c:v>
                </c:pt>
                <c:pt idx="36">
                  <c:v>0.32210648148148152</c:v>
                </c:pt>
                <c:pt idx="37">
                  <c:v>0.32211805555555556</c:v>
                </c:pt>
                <c:pt idx="38">
                  <c:v>0.3221296296296296</c:v>
                </c:pt>
                <c:pt idx="39">
                  <c:v>0.32214120370370369</c:v>
                </c:pt>
                <c:pt idx="40">
                  <c:v>0.32215277777777779</c:v>
                </c:pt>
                <c:pt idx="41">
                  <c:v>0.32215277777777779</c:v>
                </c:pt>
                <c:pt idx="42">
                  <c:v>0.32216435185185183</c:v>
                </c:pt>
                <c:pt idx="43">
                  <c:v>0.32217592592592592</c:v>
                </c:pt>
                <c:pt idx="44">
                  <c:v>0.32218750000000002</c:v>
                </c:pt>
                <c:pt idx="45">
                  <c:v>0.32219907407407405</c:v>
                </c:pt>
                <c:pt idx="46">
                  <c:v>0.32221064814814815</c:v>
                </c:pt>
                <c:pt idx="47">
                  <c:v>0.32222222222222224</c:v>
                </c:pt>
                <c:pt idx="48">
                  <c:v>0.32223379629629628</c:v>
                </c:pt>
                <c:pt idx="49">
                  <c:v>0.32224537037037038</c:v>
                </c:pt>
                <c:pt idx="50">
                  <c:v>0.32225694444444447</c:v>
                </c:pt>
                <c:pt idx="51">
                  <c:v>0.32226851851851851</c:v>
                </c:pt>
                <c:pt idx="52">
                  <c:v>0.3222800925925926</c:v>
                </c:pt>
                <c:pt idx="53">
                  <c:v>0.3222916666666667</c:v>
                </c:pt>
                <c:pt idx="54">
                  <c:v>0.32230324074074074</c:v>
                </c:pt>
                <c:pt idx="55">
                  <c:v>0.32231481481481478</c:v>
                </c:pt>
                <c:pt idx="56">
                  <c:v>0.32232638888888893</c:v>
                </c:pt>
                <c:pt idx="57">
                  <c:v>0.32233796296296297</c:v>
                </c:pt>
                <c:pt idx="58">
                  <c:v>0.322349537037037</c:v>
                </c:pt>
                <c:pt idx="59">
                  <c:v>0.3223611111111111</c:v>
                </c:pt>
                <c:pt idx="60">
                  <c:v>0.32237268518518519</c:v>
                </c:pt>
                <c:pt idx="61">
                  <c:v>0.32292824074074072</c:v>
                </c:pt>
                <c:pt idx="62">
                  <c:v>0.32293981481481482</c:v>
                </c:pt>
                <c:pt idx="63">
                  <c:v>0.32295138888888891</c:v>
                </c:pt>
                <c:pt idx="64">
                  <c:v>0.32296296296296295</c:v>
                </c:pt>
                <c:pt idx="65">
                  <c:v>0.32297453703703705</c:v>
                </c:pt>
                <c:pt idx="66">
                  <c:v>0.32298611111111114</c:v>
                </c:pt>
                <c:pt idx="67">
                  <c:v>0.32299768518518518</c:v>
                </c:pt>
                <c:pt idx="68">
                  <c:v>0.32300925925925927</c:v>
                </c:pt>
                <c:pt idx="69">
                  <c:v>0.32300925925925927</c:v>
                </c:pt>
                <c:pt idx="70">
                  <c:v>0.32302083333333331</c:v>
                </c:pt>
                <c:pt idx="71">
                  <c:v>0.32303240740740741</c:v>
                </c:pt>
                <c:pt idx="72">
                  <c:v>0.32304398148148145</c:v>
                </c:pt>
                <c:pt idx="73">
                  <c:v>0.3230555555555556</c:v>
                </c:pt>
                <c:pt idx="74">
                  <c:v>0.32306712962962963</c:v>
                </c:pt>
                <c:pt idx="75">
                  <c:v>0.32307870370370367</c:v>
                </c:pt>
                <c:pt idx="76">
                  <c:v>0.32309027777777777</c:v>
                </c:pt>
                <c:pt idx="77">
                  <c:v>0.32310185185185186</c:v>
                </c:pt>
                <c:pt idx="78">
                  <c:v>0.3231134259259259</c:v>
                </c:pt>
                <c:pt idx="79">
                  <c:v>0.323125</c:v>
                </c:pt>
                <c:pt idx="80">
                  <c:v>0.32313657407407409</c:v>
                </c:pt>
                <c:pt idx="81">
                  <c:v>0.32314814814814813</c:v>
                </c:pt>
                <c:pt idx="82">
                  <c:v>0.32315972222222222</c:v>
                </c:pt>
                <c:pt idx="83">
                  <c:v>0.32317129629629632</c:v>
                </c:pt>
                <c:pt idx="84">
                  <c:v>0.32318287037037036</c:v>
                </c:pt>
                <c:pt idx="85">
                  <c:v>0.32319444444444445</c:v>
                </c:pt>
                <c:pt idx="86">
                  <c:v>0.32320601851851855</c:v>
                </c:pt>
                <c:pt idx="87">
                  <c:v>0.32321759259259258</c:v>
                </c:pt>
                <c:pt idx="88">
                  <c:v>0.32322916666666668</c:v>
                </c:pt>
                <c:pt idx="89">
                  <c:v>0.32324074074074077</c:v>
                </c:pt>
                <c:pt idx="90">
                  <c:v>0.32325231481481481</c:v>
                </c:pt>
                <c:pt idx="91">
                  <c:v>0.32326388888888885</c:v>
                </c:pt>
                <c:pt idx="92">
                  <c:v>0.323275462962963</c:v>
                </c:pt>
                <c:pt idx="93">
                  <c:v>0.32328703703703704</c:v>
                </c:pt>
                <c:pt idx="94">
                  <c:v>0.32329861111111108</c:v>
                </c:pt>
                <c:pt idx="95">
                  <c:v>0.32331018518518517</c:v>
                </c:pt>
                <c:pt idx="96">
                  <c:v>0.32332175925925927</c:v>
                </c:pt>
                <c:pt idx="97">
                  <c:v>0.32333333333333331</c:v>
                </c:pt>
                <c:pt idx="98">
                  <c:v>0.3233449074074074</c:v>
                </c:pt>
                <c:pt idx="99">
                  <c:v>0.32335648148148149</c:v>
                </c:pt>
                <c:pt idx="100">
                  <c:v>0.32336805555555553</c:v>
                </c:pt>
                <c:pt idx="101">
                  <c:v>0.32337962962962963</c:v>
                </c:pt>
                <c:pt idx="102">
                  <c:v>0.32339120370370372</c:v>
                </c:pt>
                <c:pt idx="103">
                  <c:v>0.32340277777777776</c:v>
                </c:pt>
                <c:pt idx="104">
                  <c:v>0.32501157407407405</c:v>
                </c:pt>
                <c:pt idx="105">
                  <c:v>0.32502314814814814</c:v>
                </c:pt>
                <c:pt idx="106">
                  <c:v>0.32503472222222224</c:v>
                </c:pt>
                <c:pt idx="107">
                  <c:v>0.32504629629629628</c:v>
                </c:pt>
                <c:pt idx="108">
                  <c:v>0.32505787037037037</c:v>
                </c:pt>
                <c:pt idx="109">
                  <c:v>0.32506944444444447</c:v>
                </c:pt>
                <c:pt idx="110">
                  <c:v>0.32508101851851851</c:v>
                </c:pt>
                <c:pt idx="111">
                  <c:v>0.3250925925925926</c:v>
                </c:pt>
                <c:pt idx="112">
                  <c:v>0.32510416666666669</c:v>
                </c:pt>
                <c:pt idx="113">
                  <c:v>0.32511574074074073</c:v>
                </c:pt>
                <c:pt idx="114">
                  <c:v>0.32512731481481483</c:v>
                </c:pt>
                <c:pt idx="115">
                  <c:v>0.32513888888888892</c:v>
                </c:pt>
                <c:pt idx="116">
                  <c:v>0.32515046296296296</c:v>
                </c:pt>
                <c:pt idx="117">
                  <c:v>0.325162037037037</c:v>
                </c:pt>
                <c:pt idx="118">
                  <c:v>0.32517361111111115</c:v>
                </c:pt>
                <c:pt idx="119">
                  <c:v>0.32518518518518519</c:v>
                </c:pt>
                <c:pt idx="120">
                  <c:v>0.32519675925925923</c:v>
                </c:pt>
                <c:pt idx="121">
                  <c:v>0.32520833333333332</c:v>
                </c:pt>
                <c:pt idx="122">
                  <c:v>0.32521990740740742</c:v>
                </c:pt>
                <c:pt idx="123">
                  <c:v>0.32523148148148145</c:v>
                </c:pt>
                <c:pt idx="124">
                  <c:v>0.32524305555555555</c:v>
                </c:pt>
                <c:pt idx="125">
                  <c:v>0.32525462962962964</c:v>
                </c:pt>
                <c:pt idx="126">
                  <c:v>0.32526620370370368</c:v>
                </c:pt>
                <c:pt idx="127">
                  <c:v>0.32527777777777778</c:v>
                </c:pt>
                <c:pt idx="128">
                  <c:v>0.32528935185185187</c:v>
                </c:pt>
                <c:pt idx="129">
                  <c:v>0.32530092592592591</c:v>
                </c:pt>
                <c:pt idx="130">
                  <c:v>0.3253125</c:v>
                </c:pt>
                <c:pt idx="131">
                  <c:v>0.3253240740740741</c:v>
                </c:pt>
                <c:pt idx="132">
                  <c:v>0.32533564814814814</c:v>
                </c:pt>
                <c:pt idx="133">
                  <c:v>0.32534722222222223</c:v>
                </c:pt>
                <c:pt idx="134">
                  <c:v>0.32535879629629633</c:v>
                </c:pt>
                <c:pt idx="135">
                  <c:v>0.32537037037037037</c:v>
                </c:pt>
                <c:pt idx="136">
                  <c:v>0.3253819444444444</c:v>
                </c:pt>
                <c:pt idx="137">
                  <c:v>0.32539351851851855</c:v>
                </c:pt>
                <c:pt idx="138">
                  <c:v>0.32540509259259259</c:v>
                </c:pt>
                <c:pt idx="139">
                  <c:v>0.32541666666666669</c:v>
                </c:pt>
                <c:pt idx="140">
                  <c:v>0.32541666666666669</c:v>
                </c:pt>
                <c:pt idx="141">
                  <c:v>0.32542824074074073</c:v>
                </c:pt>
                <c:pt idx="142">
                  <c:v>0.32543981481481482</c:v>
                </c:pt>
                <c:pt idx="143">
                  <c:v>0.32545138888888886</c:v>
                </c:pt>
                <c:pt idx="144">
                  <c:v>0.32546296296296295</c:v>
                </c:pt>
                <c:pt idx="145">
                  <c:v>0.32547453703703705</c:v>
                </c:pt>
                <c:pt idx="146">
                  <c:v>0.32548611111111109</c:v>
                </c:pt>
                <c:pt idx="147">
                  <c:v>0.32549768518518518</c:v>
                </c:pt>
                <c:pt idx="148">
                  <c:v>0.32550925925925928</c:v>
                </c:pt>
                <c:pt idx="149">
                  <c:v>0.32552083333333331</c:v>
                </c:pt>
                <c:pt idx="150">
                  <c:v>0.32553240740740741</c:v>
                </c:pt>
                <c:pt idx="151">
                  <c:v>0.3255439814814815</c:v>
                </c:pt>
                <c:pt idx="152">
                  <c:v>0.32555555555555554</c:v>
                </c:pt>
                <c:pt idx="153">
                  <c:v>0.32556712962962964</c:v>
                </c:pt>
                <c:pt idx="154">
                  <c:v>0.32557870370370373</c:v>
                </c:pt>
                <c:pt idx="155">
                  <c:v>0.32604166666666667</c:v>
                </c:pt>
                <c:pt idx="156">
                  <c:v>0.32605324074074077</c:v>
                </c:pt>
                <c:pt idx="157">
                  <c:v>0.32606481481481481</c:v>
                </c:pt>
                <c:pt idx="158">
                  <c:v>0.3260763888888889</c:v>
                </c:pt>
                <c:pt idx="159">
                  <c:v>0.326087962962963</c:v>
                </c:pt>
                <c:pt idx="160">
                  <c:v>0.32609953703703703</c:v>
                </c:pt>
                <c:pt idx="161">
                  <c:v>0.32611111111111107</c:v>
                </c:pt>
                <c:pt idx="162">
                  <c:v>0.32612268518518522</c:v>
                </c:pt>
                <c:pt idx="163">
                  <c:v>0.32613425925925926</c:v>
                </c:pt>
                <c:pt idx="164">
                  <c:v>0.3261458333333333</c:v>
                </c:pt>
                <c:pt idx="165">
                  <c:v>0.3261574074074074</c:v>
                </c:pt>
                <c:pt idx="166">
                  <c:v>0.32616898148148149</c:v>
                </c:pt>
                <c:pt idx="167">
                  <c:v>0.32618055555555553</c:v>
                </c:pt>
                <c:pt idx="168">
                  <c:v>0.32619212962962962</c:v>
                </c:pt>
                <c:pt idx="169">
                  <c:v>0.32620370370370372</c:v>
                </c:pt>
                <c:pt idx="170">
                  <c:v>0.32621527777777776</c:v>
                </c:pt>
                <c:pt idx="171">
                  <c:v>0.32622685185185185</c:v>
                </c:pt>
                <c:pt idx="172">
                  <c:v>0.32623842592592595</c:v>
                </c:pt>
                <c:pt idx="173">
                  <c:v>0.32624999999999998</c:v>
                </c:pt>
                <c:pt idx="174">
                  <c:v>0.32626157407407408</c:v>
                </c:pt>
                <c:pt idx="175">
                  <c:v>0.32627314814814817</c:v>
                </c:pt>
                <c:pt idx="176">
                  <c:v>0.32628472222222221</c:v>
                </c:pt>
                <c:pt idx="177">
                  <c:v>0.32629629629629631</c:v>
                </c:pt>
                <c:pt idx="178">
                  <c:v>0.3263078703703704</c:v>
                </c:pt>
                <c:pt idx="179">
                  <c:v>0.32631944444444444</c:v>
                </c:pt>
                <c:pt idx="180">
                  <c:v>0.32633101851851848</c:v>
                </c:pt>
                <c:pt idx="181">
                  <c:v>0.32634259259259263</c:v>
                </c:pt>
                <c:pt idx="182">
                  <c:v>0.32635416666666667</c:v>
                </c:pt>
                <c:pt idx="183">
                  <c:v>0.32636574074074076</c:v>
                </c:pt>
                <c:pt idx="184">
                  <c:v>0.3263773148148148</c:v>
                </c:pt>
                <c:pt idx="185">
                  <c:v>0.3263888888888889</c:v>
                </c:pt>
                <c:pt idx="186">
                  <c:v>0.32640046296296293</c:v>
                </c:pt>
                <c:pt idx="187">
                  <c:v>0.32641203703703703</c:v>
                </c:pt>
                <c:pt idx="188">
                  <c:v>0.32642361111111112</c:v>
                </c:pt>
                <c:pt idx="189">
                  <c:v>0.32643518518518516</c:v>
                </c:pt>
                <c:pt idx="190">
                  <c:v>0.32644675925925926</c:v>
                </c:pt>
                <c:pt idx="191">
                  <c:v>0.32645833333333335</c:v>
                </c:pt>
                <c:pt idx="192">
                  <c:v>0.32646990740740739</c:v>
                </c:pt>
                <c:pt idx="193">
                  <c:v>0.32648148148148148</c:v>
                </c:pt>
                <c:pt idx="194">
                  <c:v>0.32649305555555558</c:v>
                </c:pt>
                <c:pt idx="195">
                  <c:v>0.32649305555555558</c:v>
                </c:pt>
                <c:pt idx="196">
                  <c:v>0.32650462962962962</c:v>
                </c:pt>
                <c:pt idx="197">
                  <c:v>0.32651620370370371</c:v>
                </c:pt>
                <c:pt idx="198">
                  <c:v>0.32652777777777781</c:v>
                </c:pt>
                <c:pt idx="199">
                  <c:v>0.32653935185185184</c:v>
                </c:pt>
                <c:pt idx="200">
                  <c:v>0.32655092592592594</c:v>
                </c:pt>
                <c:pt idx="201">
                  <c:v>0.32656250000000003</c:v>
                </c:pt>
                <c:pt idx="202">
                  <c:v>0.32657407407407407</c:v>
                </c:pt>
                <c:pt idx="203">
                  <c:v>0.32658564814814817</c:v>
                </c:pt>
                <c:pt idx="204">
                  <c:v>0.32659722222222221</c:v>
                </c:pt>
                <c:pt idx="205">
                  <c:v>0.3266087962962963</c:v>
                </c:pt>
                <c:pt idx="206">
                  <c:v>0.32662037037037034</c:v>
                </c:pt>
                <c:pt idx="207">
                  <c:v>0.32663194444444443</c:v>
                </c:pt>
                <c:pt idx="208">
                  <c:v>0.32664351851851853</c:v>
                </c:pt>
                <c:pt idx="209">
                  <c:v>0.32665509259259257</c:v>
                </c:pt>
                <c:pt idx="210">
                  <c:v>0.32666666666666666</c:v>
                </c:pt>
                <c:pt idx="211">
                  <c:v>0.32667824074074076</c:v>
                </c:pt>
                <c:pt idx="212">
                  <c:v>0.32668981481481479</c:v>
                </c:pt>
                <c:pt idx="213">
                  <c:v>0.32670138888888889</c:v>
                </c:pt>
                <c:pt idx="214">
                  <c:v>0.32671296296296298</c:v>
                </c:pt>
                <c:pt idx="215">
                  <c:v>0.32672453703703702</c:v>
                </c:pt>
                <c:pt idx="216">
                  <c:v>0.32725694444444448</c:v>
                </c:pt>
                <c:pt idx="217">
                  <c:v>0.32726851851851851</c:v>
                </c:pt>
                <c:pt idx="218">
                  <c:v>0.32728009259259255</c:v>
                </c:pt>
                <c:pt idx="219">
                  <c:v>0.3272916666666667</c:v>
                </c:pt>
                <c:pt idx="220">
                  <c:v>0.32730324074074074</c:v>
                </c:pt>
                <c:pt idx="221">
                  <c:v>0.32731481481481484</c:v>
                </c:pt>
                <c:pt idx="222">
                  <c:v>0.32732638888888888</c:v>
                </c:pt>
                <c:pt idx="223">
                  <c:v>0.32733796296296297</c:v>
                </c:pt>
                <c:pt idx="224">
                  <c:v>0.32734953703703701</c:v>
                </c:pt>
                <c:pt idx="225">
                  <c:v>0.3273611111111111</c:v>
                </c:pt>
                <c:pt idx="226">
                  <c:v>0.3273726851851852</c:v>
                </c:pt>
                <c:pt idx="227">
                  <c:v>0.32738425925925924</c:v>
                </c:pt>
                <c:pt idx="228">
                  <c:v>0.32739583333333333</c:v>
                </c:pt>
                <c:pt idx="229">
                  <c:v>0.32740740740740742</c:v>
                </c:pt>
                <c:pt idx="230">
                  <c:v>0.32741898148148146</c:v>
                </c:pt>
                <c:pt idx="231">
                  <c:v>0.32743055555555556</c:v>
                </c:pt>
                <c:pt idx="232">
                  <c:v>0.32744212962962965</c:v>
                </c:pt>
                <c:pt idx="233">
                  <c:v>0.32745370370370369</c:v>
                </c:pt>
                <c:pt idx="234">
                  <c:v>0.32746527777777779</c:v>
                </c:pt>
                <c:pt idx="235">
                  <c:v>0.32747685185185188</c:v>
                </c:pt>
                <c:pt idx="236">
                  <c:v>0.32748842592592592</c:v>
                </c:pt>
                <c:pt idx="237">
                  <c:v>0.32750000000000001</c:v>
                </c:pt>
                <c:pt idx="238">
                  <c:v>0.32751157407407411</c:v>
                </c:pt>
                <c:pt idx="239">
                  <c:v>0.32752314814814815</c:v>
                </c:pt>
                <c:pt idx="240">
                  <c:v>0.32753472222222224</c:v>
                </c:pt>
                <c:pt idx="241">
                  <c:v>0.32754629629629628</c:v>
                </c:pt>
                <c:pt idx="242">
                  <c:v>0.32755787037037037</c:v>
                </c:pt>
                <c:pt idx="243">
                  <c:v>0.32756944444444441</c:v>
                </c:pt>
                <c:pt idx="244">
                  <c:v>0.32758101851851851</c:v>
                </c:pt>
                <c:pt idx="245">
                  <c:v>0.3275925925925926</c:v>
                </c:pt>
                <c:pt idx="246">
                  <c:v>0.32760416666666664</c:v>
                </c:pt>
                <c:pt idx="247">
                  <c:v>0.32761574074074074</c:v>
                </c:pt>
                <c:pt idx="248">
                  <c:v>0.32762731481481483</c:v>
                </c:pt>
                <c:pt idx="249">
                  <c:v>0.32763888888888887</c:v>
                </c:pt>
                <c:pt idx="250">
                  <c:v>0.32765046296296296</c:v>
                </c:pt>
                <c:pt idx="251">
                  <c:v>0.32766203703703706</c:v>
                </c:pt>
                <c:pt idx="252">
                  <c:v>0.3276736111111111</c:v>
                </c:pt>
                <c:pt idx="253">
                  <c:v>0.32768518518518519</c:v>
                </c:pt>
                <c:pt idx="254">
                  <c:v>0.32769675925925928</c:v>
                </c:pt>
                <c:pt idx="255">
                  <c:v>0.32770833333333332</c:v>
                </c:pt>
                <c:pt idx="256">
                  <c:v>0.32771990740740742</c:v>
                </c:pt>
                <c:pt idx="257">
                  <c:v>0.32773148148148151</c:v>
                </c:pt>
                <c:pt idx="258">
                  <c:v>0.32774305555555555</c:v>
                </c:pt>
                <c:pt idx="259">
                  <c:v>0.32775462962962965</c:v>
                </c:pt>
                <c:pt idx="260">
                  <c:v>0.32776620370370368</c:v>
                </c:pt>
                <c:pt idx="261">
                  <c:v>0.32777777777777778</c:v>
                </c:pt>
                <c:pt idx="262">
                  <c:v>0.32777777777777778</c:v>
                </c:pt>
                <c:pt idx="263">
                  <c:v>0.32778935185185182</c:v>
                </c:pt>
                <c:pt idx="264">
                  <c:v>0.32780092592592591</c:v>
                </c:pt>
                <c:pt idx="265">
                  <c:v>0.32781250000000001</c:v>
                </c:pt>
                <c:pt idx="266">
                  <c:v>0.32818287037037036</c:v>
                </c:pt>
                <c:pt idx="267">
                  <c:v>0.32819444444444446</c:v>
                </c:pt>
                <c:pt idx="268">
                  <c:v>0.32820601851851855</c:v>
                </c:pt>
                <c:pt idx="269">
                  <c:v>0.32821759259259259</c:v>
                </c:pt>
                <c:pt idx="270">
                  <c:v>0.32822916666666663</c:v>
                </c:pt>
                <c:pt idx="271">
                  <c:v>0.32824074074074078</c:v>
                </c:pt>
                <c:pt idx="272">
                  <c:v>0.32825231481481482</c:v>
                </c:pt>
                <c:pt idx="273">
                  <c:v>0.32826388888888891</c:v>
                </c:pt>
                <c:pt idx="274">
                  <c:v>0.32827546296296295</c:v>
                </c:pt>
                <c:pt idx="275">
                  <c:v>0.32828703703703704</c:v>
                </c:pt>
                <c:pt idx="276">
                  <c:v>0.32829861111111108</c:v>
                </c:pt>
                <c:pt idx="277">
                  <c:v>0.32831018518518518</c:v>
                </c:pt>
                <c:pt idx="278">
                  <c:v>0.32832175925925927</c:v>
                </c:pt>
                <c:pt idx="279">
                  <c:v>0.32833333333333331</c:v>
                </c:pt>
                <c:pt idx="280">
                  <c:v>0.3283449074074074</c:v>
                </c:pt>
                <c:pt idx="281">
                  <c:v>0.3283564814814815</c:v>
                </c:pt>
                <c:pt idx="282">
                  <c:v>0.32836805555555554</c:v>
                </c:pt>
                <c:pt idx="283">
                  <c:v>0.32837962962962963</c:v>
                </c:pt>
                <c:pt idx="284">
                  <c:v>0.32839120370370373</c:v>
                </c:pt>
                <c:pt idx="285">
                  <c:v>0.32840277777777777</c:v>
                </c:pt>
                <c:pt idx="286">
                  <c:v>0.32841435185185186</c:v>
                </c:pt>
                <c:pt idx="287">
                  <c:v>0.32842592592592595</c:v>
                </c:pt>
                <c:pt idx="288">
                  <c:v>0.32843749999999999</c:v>
                </c:pt>
                <c:pt idx="289">
                  <c:v>0.32844907407407409</c:v>
                </c:pt>
                <c:pt idx="290">
                  <c:v>0.32846064814814818</c:v>
                </c:pt>
                <c:pt idx="291">
                  <c:v>0.32847222222222222</c:v>
                </c:pt>
                <c:pt idx="292">
                  <c:v>0.32848379629629632</c:v>
                </c:pt>
                <c:pt idx="293">
                  <c:v>0.32849537037037035</c:v>
                </c:pt>
                <c:pt idx="294">
                  <c:v>0.32850694444444445</c:v>
                </c:pt>
                <c:pt idx="295">
                  <c:v>0.32851851851851849</c:v>
                </c:pt>
                <c:pt idx="296">
                  <c:v>0.32853009259259258</c:v>
                </c:pt>
                <c:pt idx="297">
                  <c:v>0.32854166666666668</c:v>
                </c:pt>
                <c:pt idx="298">
                  <c:v>0.32855324074074072</c:v>
                </c:pt>
                <c:pt idx="299">
                  <c:v>0.32856481481481481</c:v>
                </c:pt>
                <c:pt idx="300">
                  <c:v>0.3285763888888889</c:v>
                </c:pt>
                <c:pt idx="301">
                  <c:v>0.32858796296296294</c:v>
                </c:pt>
                <c:pt idx="302">
                  <c:v>0.32859953703703704</c:v>
                </c:pt>
                <c:pt idx="303">
                  <c:v>0.32861111111111113</c:v>
                </c:pt>
                <c:pt idx="304">
                  <c:v>0.32862268518518517</c:v>
                </c:pt>
                <c:pt idx="305">
                  <c:v>0.32863425925925926</c:v>
                </c:pt>
                <c:pt idx="306">
                  <c:v>0.32864583333333336</c:v>
                </c:pt>
                <c:pt idx="307">
                  <c:v>0.3286574074074074</c:v>
                </c:pt>
                <c:pt idx="308">
                  <c:v>0.32866898148148149</c:v>
                </c:pt>
                <c:pt idx="309">
                  <c:v>0.32868055555555559</c:v>
                </c:pt>
                <c:pt idx="310">
                  <c:v>0.32869212962962963</c:v>
                </c:pt>
                <c:pt idx="311">
                  <c:v>0.32870370370370372</c:v>
                </c:pt>
                <c:pt idx="312">
                  <c:v>0.32892361111111112</c:v>
                </c:pt>
                <c:pt idx="313">
                  <c:v>0.32893518518518516</c:v>
                </c:pt>
                <c:pt idx="314">
                  <c:v>0.32894675925925926</c:v>
                </c:pt>
                <c:pt idx="315">
                  <c:v>0.3289583333333333</c:v>
                </c:pt>
                <c:pt idx="316">
                  <c:v>0.32896990740740745</c:v>
                </c:pt>
                <c:pt idx="317">
                  <c:v>0.32898148148148149</c:v>
                </c:pt>
                <c:pt idx="318">
                  <c:v>0.32899305555555552</c:v>
                </c:pt>
                <c:pt idx="319">
                  <c:v>0.32899305555555552</c:v>
                </c:pt>
                <c:pt idx="320">
                  <c:v>0.32900462962962962</c:v>
                </c:pt>
                <c:pt idx="321">
                  <c:v>0.32901620370370371</c:v>
                </c:pt>
                <c:pt idx="322">
                  <c:v>0.32902777777777775</c:v>
                </c:pt>
                <c:pt idx="323">
                  <c:v>0.32903935185185185</c:v>
                </c:pt>
                <c:pt idx="324">
                  <c:v>0.32905092592592594</c:v>
                </c:pt>
                <c:pt idx="325">
                  <c:v>0.32906249999999998</c:v>
                </c:pt>
                <c:pt idx="326">
                  <c:v>0.32907407407407407</c:v>
                </c:pt>
                <c:pt idx="327">
                  <c:v>0.32908564814814817</c:v>
                </c:pt>
                <c:pt idx="328">
                  <c:v>0.32909722222222221</c:v>
                </c:pt>
                <c:pt idx="329">
                  <c:v>0.3291087962962963</c:v>
                </c:pt>
                <c:pt idx="330">
                  <c:v>0.3291203703703704</c:v>
                </c:pt>
                <c:pt idx="331">
                  <c:v>0.32913194444444444</c:v>
                </c:pt>
                <c:pt idx="332">
                  <c:v>0.32914351851851853</c:v>
                </c:pt>
                <c:pt idx="333">
                  <c:v>0.32915509259259262</c:v>
                </c:pt>
                <c:pt idx="334">
                  <c:v>0.32916666666666666</c:v>
                </c:pt>
                <c:pt idx="335">
                  <c:v>0.3291782407407407</c:v>
                </c:pt>
                <c:pt idx="336">
                  <c:v>0.32918981481481485</c:v>
                </c:pt>
                <c:pt idx="337">
                  <c:v>0.32920138888888889</c:v>
                </c:pt>
                <c:pt idx="338">
                  <c:v>0.32921296296296299</c:v>
                </c:pt>
                <c:pt idx="339">
                  <c:v>0.32922453703703702</c:v>
                </c:pt>
                <c:pt idx="340">
                  <c:v>0.32923611111111112</c:v>
                </c:pt>
                <c:pt idx="341">
                  <c:v>0.32924768518518516</c:v>
                </c:pt>
                <c:pt idx="342">
                  <c:v>0.32925925925925925</c:v>
                </c:pt>
                <c:pt idx="343">
                  <c:v>0.32927083333333335</c:v>
                </c:pt>
                <c:pt idx="344">
                  <c:v>0.32928240740740738</c:v>
                </c:pt>
                <c:pt idx="345">
                  <c:v>0.32929398148148148</c:v>
                </c:pt>
                <c:pt idx="346">
                  <c:v>0.32930555555555557</c:v>
                </c:pt>
                <c:pt idx="347">
                  <c:v>0.32931712962962961</c:v>
                </c:pt>
                <c:pt idx="348">
                  <c:v>0.32932870370370371</c:v>
                </c:pt>
                <c:pt idx="349">
                  <c:v>0.3293402777777778</c:v>
                </c:pt>
                <c:pt idx="350">
                  <c:v>0.32935185185185184</c:v>
                </c:pt>
                <c:pt idx="351">
                  <c:v>0.32936342592592593</c:v>
                </c:pt>
                <c:pt idx="352">
                  <c:v>0.32937500000000003</c:v>
                </c:pt>
                <c:pt idx="353">
                  <c:v>0.32938657407407407</c:v>
                </c:pt>
                <c:pt idx="354">
                  <c:v>0.32939814814814816</c:v>
                </c:pt>
                <c:pt idx="355">
                  <c:v>0.32962962962962966</c:v>
                </c:pt>
                <c:pt idx="356">
                  <c:v>0.3296412037037037</c:v>
                </c:pt>
                <c:pt idx="357">
                  <c:v>0.32965277777777779</c:v>
                </c:pt>
                <c:pt idx="358">
                  <c:v>0.32966435185185183</c:v>
                </c:pt>
                <c:pt idx="359">
                  <c:v>0.32967592592592593</c:v>
                </c:pt>
                <c:pt idx="360">
                  <c:v>0.32968749999999997</c:v>
                </c:pt>
                <c:pt idx="361">
                  <c:v>0.32969907407407406</c:v>
                </c:pt>
                <c:pt idx="362">
                  <c:v>0.32971064814814816</c:v>
                </c:pt>
                <c:pt idx="363">
                  <c:v>0.32972222222222219</c:v>
                </c:pt>
                <c:pt idx="364">
                  <c:v>0.32973379629629629</c:v>
                </c:pt>
                <c:pt idx="365">
                  <c:v>0.32974537037037038</c:v>
                </c:pt>
                <c:pt idx="366">
                  <c:v>0.32974537037037038</c:v>
                </c:pt>
                <c:pt idx="367">
                  <c:v>0.32975694444444442</c:v>
                </c:pt>
                <c:pt idx="368">
                  <c:v>0.32976851851851852</c:v>
                </c:pt>
                <c:pt idx="369">
                  <c:v>0.32978009259259261</c:v>
                </c:pt>
                <c:pt idx="370">
                  <c:v>0.32979166666666665</c:v>
                </c:pt>
                <c:pt idx="371">
                  <c:v>0.32980324074074074</c:v>
                </c:pt>
                <c:pt idx="372">
                  <c:v>0.32981481481481484</c:v>
                </c:pt>
                <c:pt idx="373">
                  <c:v>0.32982638888888888</c:v>
                </c:pt>
                <c:pt idx="374">
                  <c:v>0.32983796296296297</c:v>
                </c:pt>
                <c:pt idx="375">
                  <c:v>0.32984953703703707</c:v>
                </c:pt>
                <c:pt idx="376">
                  <c:v>0.3298611111111111</c:v>
                </c:pt>
                <c:pt idx="377">
                  <c:v>0.3298726851851852</c:v>
                </c:pt>
                <c:pt idx="378">
                  <c:v>0.32988425925925924</c:v>
                </c:pt>
                <c:pt idx="379">
                  <c:v>0.32989583333333333</c:v>
                </c:pt>
                <c:pt idx="380">
                  <c:v>0.32990740740740737</c:v>
                </c:pt>
                <c:pt idx="381">
                  <c:v>0.32991898148148152</c:v>
                </c:pt>
                <c:pt idx="382">
                  <c:v>0.32993055555555556</c:v>
                </c:pt>
                <c:pt idx="383">
                  <c:v>0.3299421296296296</c:v>
                </c:pt>
                <c:pt idx="384">
                  <c:v>0.32995370370370369</c:v>
                </c:pt>
                <c:pt idx="385">
                  <c:v>0.32996527777777779</c:v>
                </c:pt>
                <c:pt idx="386">
                  <c:v>0.32997685185185183</c:v>
                </c:pt>
                <c:pt idx="387">
                  <c:v>0.32998842592592592</c:v>
                </c:pt>
                <c:pt idx="388">
                  <c:v>0.33</c:v>
                </c:pt>
                <c:pt idx="389">
                  <c:v>0.33001157407407405</c:v>
                </c:pt>
                <c:pt idx="390">
                  <c:v>0.33002314814814815</c:v>
                </c:pt>
                <c:pt idx="391">
                  <c:v>0.33003472222222224</c:v>
                </c:pt>
                <c:pt idx="392">
                  <c:v>0.33004629629629628</c:v>
                </c:pt>
                <c:pt idx="393">
                  <c:v>0.33005787037037038</c:v>
                </c:pt>
                <c:pt idx="394">
                  <c:v>0.33006944444444447</c:v>
                </c:pt>
                <c:pt idx="395">
                  <c:v>0.33008101851851851</c:v>
                </c:pt>
                <c:pt idx="396">
                  <c:v>0.3300925925925926</c:v>
                </c:pt>
                <c:pt idx="397">
                  <c:v>0.3301041666666667</c:v>
                </c:pt>
                <c:pt idx="398">
                  <c:v>0.33011574074074074</c:v>
                </c:pt>
                <c:pt idx="399">
                  <c:v>0.33012731481481478</c:v>
                </c:pt>
                <c:pt idx="400">
                  <c:v>0.33013888888888893</c:v>
                </c:pt>
                <c:pt idx="401">
                  <c:v>0.33015046296296297</c:v>
                </c:pt>
                <c:pt idx="402">
                  <c:v>0.330162037037037</c:v>
                </c:pt>
                <c:pt idx="403">
                  <c:v>0.3301736111111111</c:v>
                </c:pt>
                <c:pt idx="404">
                  <c:v>0.33018518518518519</c:v>
                </c:pt>
                <c:pt idx="405">
                  <c:v>0.33019675925925923</c:v>
                </c:pt>
                <c:pt idx="406">
                  <c:v>0.33020833333333333</c:v>
                </c:pt>
                <c:pt idx="407">
                  <c:v>0.33021990740740742</c:v>
                </c:pt>
                <c:pt idx="408">
                  <c:v>0.33046296296296296</c:v>
                </c:pt>
                <c:pt idx="409">
                  <c:v>0.33047453703703705</c:v>
                </c:pt>
                <c:pt idx="410">
                  <c:v>0.33048611111111109</c:v>
                </c:pt>
                <c:pt idx="411">
                  <c:v>0.33049768518518519</c:v>
                </c:pt>
                <c:pt idx="412">
                  <c:v>0.33050925925925928</c:v>
                </c:pt>
                <c:pt idx="413">
                  <c:v>0.33052083333333332</c:v>
                </c:pt>
                <c:pt idx="414">
                  <c:v>0.33053240740740741</c:v>
                </c:pt>
                <c:pt idx="415">
                  <c:v>0.33054398148148151</c:v>
                </c:pt>
                <c:pt idx="416">
                  <c:v>0.33055555555555555</c:v>
                </c:pt>
                <c:pt idx="417">
                  <c:v>0.33056712962962964</c:v>
                </c:pt>
                <c:pt idx="418">
                  <c:v>0.33057870370370374</c:v>
                </c:pt>
                <c:pt idx="419">
                  <c:v>0.33059027777777777</c:v>
                </c:pt>
                <c:pt idx="420">
                  <c:v>0.33060185185185187</c:v>
                </c:pt>
                <c:pt idx="421">
                  <c:v>0.33061342592592591</c:v>
                </c:pt>
                <c:pt idx="422">
                  <c:v>0.330625</c:v>
                </c:pt>
                <c:pt idx="423">
                  <c:v>0.33063657407407404</c:v>
                </c:pt>
                <c:pt idx="424">
                  <c:v>0.33064814814814814</c:v>
                </c:pt>
                <c:pt idx="425">
                  <c:v>0.33065972222222223</c:v>
                </c:pt>
                <c:pt idx="426">
                  <c:v>0.33067129629629627</c:v>
                </c:pt>
                <c:pt idx="427">
                  <c:v>0.33068287037037036</c:v>
                </c:pt>
                <c:pt idx="428">
                  <c:v>0.33069444444444446</c:v>
                </c:pt>
                <c:pt idx="429">
                  <c:v>0.3307060185185185</c:v>
                </c:pt>
                <c:pt idx="430">
                  <c:v>0.33071759259259259</c:v>
                </c:pt>
                <c:pt idx="431">
                  <c:v>0.33072916666666669</c:v>
                </c:pt>
                <c:pt idx="432">
                  <c:v>0.33074074074074072</c:v>
                </c:pt>
                <c:pt idx="433">
                  <c:v>0.33075231481481482</c:v>
                </c:pt>
                <c:pt idx="434">
                  <c:v>0.33076388888888891</c:v>
                </c:pt>
                <c:pt idx="435">
                  <c:v>0.33077546296296295</c:v>
                </c:pt>
                <c:pt idx="436">
                  <c:v>0.33078703703703705</c:v>
                </c:pt>
                <c:pt idx="437">
                  <c:v>0.33079861111111114</c:v>
                </c:pt>
                <c:pt idx="438">
                  <c:v>0.33081018518518518</c:v>
                </c:pt>
                <c:pt idx="439">
                  <c:v>0.33082175925925927</c:v>
                </c:pt>
                <c:pt idx="440">
                  <c:v>0.33083333333333331</c:v>
                </c:pt>
                <c:pt idx="441">
                  <c:v>0.33084490740740741</c:v>
                </c:pt>
                <c:pt idx="442">
                  <c:v>0.33085648148148145</c:v>
                </c:pt>
                <c:pt idx="443">
                  <c:v>0.3308680555555556</c:v>
                </c:pt>
                <c:pt idx="444">
                  <c:v>0.33087962962962963</c:v>
                </c:pt>
                <c:pt idx="445">
                  <c:v>0.33089120370370367</c:v>
                </c:pt>
                <c:pt idx="446">
                  <c:v>0.33090277777777777</c:v>
                </c:pt>
                <c:pt idx="447">
                  <c:v>0.33091435185185186</c:v>
                </c:pt>
                <c:pt idx="448">
                  <c:v>0.3309259259259259</c:v>
                </c:pt>
                <c:pt idx="449">
                  <c:v>0.3309375</c:v>
                </c:pt>
                <c:pt idx="450">
                  <c:v>0.33094907407407409</c:v>
                </c:pt>
                <c:pt idx="451">
                  <c:v>0.33096064814814813</c:v>
                </c:pt>
                <c:pt idx="452">
                  <c:v>0.33097222222222222</c:v>
                </c:pt>
                <c:pt idx="453">
                  <c:v>0.33126157407407408</c:v>
                </c:pt>
                <c:pt idx="454">
                  <c:v>0.33127314814814818</c:v>
                </c:pt>
                <c:pt idx="455">
                  <c:v>0.33128472222222222</c:v>
                </c:pt>
                <c:pt idx="456">
                  <c:v>0.33129629629629631</c:v>
                </c:pt>
                <c:pt idx="457">
                  <c:v>0.33130787037037041</c:v>
                </c:pt>
                <c:pt idx="458">
                  <c:v>0.33131944444444444</c:v>
                </c:pt>
                <c:pt idx="459">
                  <c:v>0.33133101851851854</c:v>
                </c:pt>
                <c:pt idx="460">
                  <c:v>0.33134259259259258</c:v>
                </c:pt>
                <c:pt idx="461">
                  <c:v>0.33135416666666667</c:v>
                </c:pt>
                <c:pt idx="462">
                  <c:v>0.33136574074074071</c:v>
                </c:pt>
                <c:pt idx="463">
                  <c:v>0.33137731481481481</c:v>
                </c:pt>
                <c:pt idx="464">
                  <c:v>0.3313888888888889</c:v>
                </c:pt>
                <c:pt idx="465">
                  <c:v>0.33140046296296294</c:v>
                </c:pt>
                <c:pt idx="466">
                  <c:v>0.33141203703703703</c:v>
                </c:pt>
                <c:pt idx="467">
                  <c:v>0.33142361111111113</c:v>
                </c:pt>
                <c:pt idx="468">
                  <c:v>0.33143518518518517</c:v>
                </c:pt>
                <c:pt idx="469">
                  <c:v>0.33144675925925926</c:v>
                </c:pt>
                <c:pt idx="470">
                  <c:v>0.33145833333333335</c:v>
                </c:pt>
                <c:pt idx="471">
                  <c:v>0.33146990740740739</c:v>
                </c:pt>
                <c:pt idx="472">
                  <c:v>0.33148148148148149</c:v>
                </c:pt>
                <c:pt idx="473">
                  <c:v>0.33149305555555558</c:v>
                </c:pt>
                <c:pt idx="474">
                  <c:v>0.33150462962962962</c:v>
                </c:pt>
                <c:pt idx="475">
                  <c:v>0.33151620370370372</c:v>
                </c:pt>
                <c:pt idx="476">
                  <c:v>0.33152777777777781</c:v>
                </c:pt>
                <c:pt idx="477">
                  <c:v>0.33153935185185185</c:v>
                </c:pt>
                <c:pt idx="478">
                  <c:v>0.33155092592592594</c:v>
                </c:pt>
                <c:pt idx="479">
                  <c:v>0.33156249999999998</c:v>
                </c:pt>
                <c:pt idx="480">
                  <c:v>0.33157407407407408</c:v>
                </c:pt>
                <c:pt idx="481">
                  <c:v>0.33158564814814812</c:v>
                </c:pt>
                <c:pt idx="482">
                  <c:v>0.33159722222222221</c:v>
                </c:pt>
                <c:pt idx="483">
                  <c:v>0.3316087962962963</c:v>
                </c:pt>
                <c:pt idx="484">
                  <c:v>0.33162037037037034</c:v>
                </c:pt>
                <c:pt idx="485">
                  <c:v>0.33163194444444444</c:v>
                </c:pt>
                <c:pt idx="486">
                  <c:v>0.33164351851851853</c:v>
                </c:pt>
                <c:pt idx="487">
                  <c:v>0.33165509259259257</c:v>
                </c:pt>
                <c:pt idx="488">
                  <c:v>0.33166666666666667</c:v>
                </c:pt>
                <c:pt idx="489">
                  <c:v>0.33167824074074076</c:v>
                </c:pt>
                <c:pt idx="490">
                  <c:v>0.3316898148148148</c:v>
                </c:pt>
                <c:pt idx="491">
                  <c:v>0.33170138888888889</c:v>
                </c:pt>
                <c:pt idx="492">
                  <c:v>0.33171296296296299</c:v>
                </c:pt>
                <c:pt idx="493">
                  <c:v>0.33172453703703703</c:v>
                </c:pt>
                <c:pt idx="494">
                  <c:v>0.33173611111111112</c:v>
                </c:pt>
                <c:pt idx="495">
                  <c:v>0.33174768518518521</c:v>
                </c:pt>
                <c:pt idx="496">
                  <c:v>0.33175925925925925</c:v>
                </c:pt>
                <c:pt idx="497">
                  <c:v>0.33175925925925925</c:v>
                </c:pt>
                <c:pt idx="498">
                  <c:v>0.33177083333333335</c:v>
                </c:pt>
                <c:pt idx="499">
                  <c:v>0.33178240740740739</c:v>
                </c:pt>
                <c:pt idx="500">
                  <c:v>0.33179398148148148</c:v>
                </c:pt>
                <c:pt idx="501">
                  <c:v>0.33180555555555552</c:v>
                </c:pt>
                <c:pt idx="502">
                  <c:v>0.33181712962962967</c:v>
                </c:pt>
                <c:pt idx="503">
                  <c:v>0.33182870370370371</c:v>
                </c:pt>
                <c:pt idx="504">
                  <c:v>0.33184027777777775</c:v>
                </c:pt>
                <c:pt idx="505">
                  <c:v>0.33185185185185184</c:v>
                </c:pt>
                <c:pt idx="506">
                  <c:v>0.33186342592592594</c:v>
                </c:pt>
                <c:pt idx="507">
                  <c:v>0.33187499999999998</c:v>
                </c:pt>
                <c:pt idx="508">
                  <c:v>0.33188657407407407</c:v>
                </c:pt>
                <c:pt idx="509">
                  <c:v>0.33189814814814816</c:v>
                </c:pt>
                <c:pt idx="510">
                  <c:v>0.3319097222222222</c:v>
                </c:pt>
                <c:pt idx="511">
                  <c:v>0.3319212962962963</c:v>
                </c:pt>
                <c:pt idx="512">
                  <c:v>0.33423611111111112</c:v>
                </c:pt>
                <c:pt idx="513">
                  <c:v>0.33424768518518522</c:v>
                </c:pt>
                <c:pt idx="514">
                  <c:v>0.33425925925925926</c:v>
                </c:pt>
                <c:pt idx="515">
                  <c:v>0.33427083333333335</c:v>
                </c:pt>
                <c:pt idx="516">
                  <c:v>0.33428240740740739</c:v>
                </c:pt>
                <c:pt idx="517">
                  <c:v>0.33429398148148143</c:v>
                </c:pt>
                <c:pt idx="518">
                  <c:v>0.33430555555555558</c:v>
                </c:pt>
                <c:pt idx="519">
                  <c:v>0.33431712962962962</c:v>
                </c:pt>
                <c:pt idx="520">
                  <c:v>0.33432870370370371</c:v>
                </c:pt>
                <c:pt idx="521">
                  <c:v>0.33434027777777775</c:v>
                </c:pt>
                <c:pt idx="522">
                  <c:v>0.33435185185185184</c:v>
                </c:pt>
                <c:pt idx="523">
                  <c:v>0.33436342592592588</c:v>
                </c:pt>
                <c:pt idx="524">
                  <c:v>0.33437500000000003</c:v>
                </c:pt>
                <c:pt idx="525">
                  <c:v>0.33438657407407407</c:v>
                </c:pt>
                <c:pt idx="526">
                  <c:v>0.33439814814814817</c:v>
                </c:pt>
                <c:pt idx="527">
                  <c:v>0.33440972222222221</c:v>
                </c:pt>
                <c:pt idx="528">
                  <c:v>0.3344212962962963</c:v>
                </c:pt>
                <c:pt idx="529">
                  <c:v>0.33443287037037034</c:v>
                </c:pt>
                <c:pt idx="530">
                  <c:v>0.33444444444444449</c:v>
                </c:pt>
                <c:pt idx="531">
                  <c:v>0.33445601851851853</c:v>
                </c:pt>
                <c:pt idx="532">
                  <c:v>0.33446759259259262</c:v>
                </c:pt>
                <c:pt idx="533">
                  <c:v>0.33447916666666666</c:v>
                </c:pt>
                <c:pt idx="534">
                  <c:v>0.33449074074074076</c:v>
                </c:pt>
                <c:pt idx="535">
                  <c:v>0.33450231481481479</c:v>
                </c:pt>
                <c:pt idx="536">
                  <c:v>0.33451388888888894</c:v>
                </c:pt>
                <c:pt idx="537">
                  <c:v>0.33452546296296298</c:v>
                </c:pt>
                <c:pt idx="538">
                  <c:v>0.33453703703703702</c:v>
                </c:pt>
                <c:pt idx="539">
                  <c:v>0.33454861111111112</c:v>
                </c:pt>
                <c:pt idx="540">
                  <c:v>0.33456018518518515</c:v>
                </c:pt>
                <c:pt idx="541">
                  <c:v>0.33457175925925925</c:v>
                </c:pt>
                <c:pt idx="542">
                  <c:v>0.33458333333333329</c:v>
                </c:pt>
                <c:pt idx="543">
                  <c:v>0.33458333333333329</c:v>
                </c:pt>
                <c:pt idx="544">
                  <c:v>0.33459490740740744</c:v>
                </c:pt>
                <c:pt idx="545">
                  <c:v>0.33460648148148148</c:v>
                </c:pt>
                <c:pt idx="546">
                  <c:v>0.33461805555555557</c:v>
                </c:pt>
                <c:pt idx="547">
                  <c:v>0.33462962962962961</c:v>
                </c:pt>
                <c:pt idx="548">
                  <c:v>0.3346412037037037</c:v>
                </c:pt>
                <c:pt idx="549">
                  <c:v>0.33465277777777774</c:v>
                </c:pt>
                <c:pt idx="550">
                  <c:v>0.33466435185185189</c:v>
                </c:pt>
                <c:pt idx="551">
                  <c:v>0.33467592592592593</c:v>
                </c:pt>
                <c:pt idx="552">
                  <c:v>0.33468750000000003</c:v>
                </c:pt>
                <c:pt idx="553">
                  <c:v>0.33469907407407407</c:v>
                </c:pt>
                <c:pt idx="554">
                  <c:v>0.33471064814814816</c:v>
                </c:pt>
                <c:pt idx="555">
                  <c:v>0.3347222222222222</c:v>
                </c:pt>
                <c:pt idx="556">
                  <c:v>0.33473379629629635</c:v>
                </c:pt>
                <c:pt idx="557">
                  <c:v>0.33519675925925929</c:v>
                </c:pt>
                <c:pt idx="558">
                  <c:v>0.33520833333333333</c:v>
                </c:pt>
                <c:pt idx="559">
                  <c:v>0.33521990740740742</c:v>
                </c:pt>
                <c:pt idx="560">
                  <c:v>0.33523148148148146</c:v>
                </c:pt>
                <c:pt idx="561">
                  <c:v>0.3352430555555555</c:v>
                </c:pt>
                <c:pt idx="562">
                  <c:v>0.33525462962962965</c:v>
                </c:pt>
                <c:pt idx="563">
                  <c:v>0.33526620370370369</c:v>
                </c:pt>
                <c:pt idx="564">
                  <c:v>0.33527777777777779</c:v>
                </c:pt>
                <c:pt idx="565">
                  <c:v>0.33528935185185182</c:v>
                </c:pt>
                <c:pt idx="566">
                  <c:v>0.33530092592592592</c:v>
                </c:pt>
                <c:pt idx="567">
                  <c:v>0.33531249999999996</c:v>
                </c:pt>
                <c:pt idx="568">
                  <c:v>0.33532407407407411</c:v>
                </c:pt>
                <c:pt idx="569">
                  <c:v>0.33533564814814815</c:v>
                </c:pt>
                <c:pt idx="570">
                  <c:v>0.33534722222222224</c:v>
                </c:pt>
                <c:pt idx="571">
                  <c:v>0.33535879629629628</c:v>
                </c:pt>
                <c:pt idx="572">
                  <c:v>0.33537037037037037</c:v>
                </c:pt>
                <c:pt idx="573">
                  <c:v>0.33538194444444441</c:v>
                </c:pt>
                <c:pt idx="574">
                  <c:v>0.33539351851851856</c:v>
                </c:pt>
                <c:pt idx="575">
                  <c:v>0.3354050925925926</c:v>
                </c:pt>
                <c:pt idx="576">
                  <c:v>0.3354166666666667</c:v>
                </c:pt>
                <c:pt idx="577">
                  <c:v>0.33542824074074074</c:v>
                </c:pt>
                <c:pt idx="578">
                  <c:v>0.33543981481481483</c:v>
                </c:pt>
                <c:pt idx="579">
                  <c:v>0.33545138888888887</c:v>
                </c:pt>
                <c:pt idx="580">
                  <c:v>0.33546296296296302</c:v>
                </c:pt>
                <c:pt idx="581">
                  <c:v>0.33547453703703706</c:v>
                </c:pt>
                <c:pt idx="582">
                  <c:v>0.3354861111111111</c:v>
                </c:pt>
                <c:pt idx="583">
                  <c:v>0.33549768518518519</c:v>
                </c:pt>
                <c:pt idx="584">
                  <c:v>0.33550925925925923</c:v>
                </c:pt>
                <c:pt idx="585">
                  <c:v>0.33552083333333332</c:v>
                </c:pt>
                <c:pt idx="586">
                  <c:v>0.33553240740740736</c:v>
                </c:pt>
                <c:pt idx="587">
                  <c:v>0.33554398148148151</c:v>
                </c:pt>
                <c:pt idx="588">
                  <c:v>0.33555555555555555</c:v>
                </c:pt>
                <c:pt idx="589">
                  <c:v>0.33556712962962965</c:v>
                </c:pt>
                <c:pt idx="590">
                  <c:v>0.33587962962962964</c:v>
                </c:pt>
                <c:pt idx="591">
                  <c:v>0.33589120370370368</c:v>
                </c:pt>
                <c:pt idx="592">
                  <c:v>0.33589120370370368</c:v>
                </c:pt>
                <c:pt idx="593">
                  <c:v>0.33590277777777783</c:v>
                </c:pt>
                <c:pt idx="594">
                  <c:v>0.33591435185185187</c:v>
                </c:pt>
                <c:pt idx="595">
                  <c:v>0.33592592592592596</c:v>
                </c:pt>
                <c:pt idx="596">
                  <c:v>0.3359375</c:v>
                </c:pt>
                <c:pt idx="597">
                  <c:v>0.33594907407407404</c:v>
                </c:pt>
                <c:pt idx="598">
                  <c:v>0.33596064814814813</c:v>
                </c:pt>
                <c:pt idx="599">
                  <c:v>0.33597222222222217</c:v>
                </c:pt>
                <c:pt idx="600">
                  <c:v>0.33598379629629632</c:v>
                </c:pt>
                <c:pt idx="601">
                  <c:v>0.33599537037037036</c:v>
                </c:pt>
                <c:pt idx="602">
                  <c:v>0.33600694444444446</c:v>
                </c:pt>
                <c:pt idx="603">
                  <c:v>0.33601851851851849</c:v>
                </c:pt>
                <c:pt idx="604">
                  <c:v>0.33603009259259259</c:v>
                </c:pt>
                <c:pt idx="605">
                  <c:v>0.33604166666666663</c:v>
                </c:pt>
                <c:pt idx="606">
                  <c:v>0.33605324074074078</c:v>
                </c:pt>
                <c:pt idx="607">
                  <c:v>0.33606481481481482</c:v>
                </c:pt>
                <c:pt idx="608">
                  <c:v>0.33607638888888891</c:v>
                </c:pt>
                <c:pt idx="609">
                  <c:v>0.33608796296296295</c:v>
                </c:pt>
                <c:pt idx="610">
                  <c:v>0.33609953703703704</c:v>
                </c:pt>
                <c:pt idx="611">
                  <c:v>0.33611111111111108</c:v>
                </c:pt>
                <c:pt idx="612">
                  <c:v>0.33612268518518523</c:v>
                </c:pt>
                <c:pt idx="613">
                  <c:v>0.33613425925925927</c:v>
                </c:pt>
                <c:pt idx="614">
                  <c:v>0.33614583333333337</c:v>
                </c:pt>
                <c:pt idx="615">
                  <c:v>0.3361574074074074</c:v>
                </c:pt>
                <c:pt idx="616">
                  <c:v>0.3361689814814815</c:v>
                </c:pt>
                <c:pt idx="617">
                  <c:v>0.33618055555555554</c:v>
                </c:pt>
                <c:pt idx="618">
                  <c:v>0.33619212962962958</c:v>
                </c:pt>
                <c:pt idx="619">
                  <c:v>0.33620370370370373</c:v>
                </c:pt>
                <c:pt idx="620">
                  <c:v>0.33621527777777777</c:v>
                </c:pt>
                <c:pt idx="621">
                  <c:v>0.33622685185185186</c:v>
                </c:pt>
                <c:pt idx="622">
                  <c:v>0.3362384259259259</c:v>
                </c:pt>
                <c:pt idx="623">
                  <c:v>0.33624999999999999</c:v>
                </c:pt>
                <c:pt idx="624">
                  <c:v>0.33626157407407403</c:v>
                </c:pt>
                <c:pt idx="625">
                  <c:v>0.33627314814814818</c:v>
                </c:pt>
                <c:pt idx="626">
                  <c:v>0.33628472222222222</c:v>
                </c:pt>
                <c:pt idx="627">
                  <c:v>0.33648148148148144</c:v>
                </c:pt>
                <c:pt idx="628">
                  <c:v>0.33649305555555559</c:v>
                </c:pt>
                <c:pt idx="629">
                  <c:v>0.33650462962962963</c:v>
                </c:pt>
                <c:pt idx="630">
                  <c:v>0.33651620370370372</c:v>
                </c:pt>
                <c:pt idx="631">
                  <c:v>0.33652777777777776</c:v>
                </c:pt>
                <c:pt idx="632">
                  <c:v>0.33653935185185185</c:v>
                </c:pt>
                <c:pt idx="633">
                  <c:v>0.33655092592592589</c:v>
                </c:pt>
                <c:pt idx="634">
                  <c:v>0.33656250000000004</c:v>
                </c:pt>
                <c:pt idx="635">
                  <c:v>0.33657407407407408</c:v>
                </c:pt>
                <c:pt idx="636">
                  <c:v>0.33658564814814818</c:v>
                </c:pt>
                <c:pt idx="637">
                  <c:v>0.33659722222222221</c:v>
                </c:pt>
                <c:pt idx="638">
                  <c:v>0.33660879629629631</c:v>
                </c:pt>
                <c:pt idx="639">
                  <c:v>0.33662037037037035</c:v>
                </c:pt>
                <c:pt idx="640">
                  <c:v>0.3366319444444445</c:v>
                </c:pt>
                <c:pt idx="641">
                  <c:v>0.33664351851851854</c:v>
                </c:pt>
                <c:pt idx="642">
                  <c:v>0.33665509259259258</c:v>
                </c:pt>
                <c:pt idx="643">
                  <c:v>0.33666666666666667</c:v>
                </c:pt>
                <c:pt idx="644">
                  <c:v>0.33667824074074071</c:v>
                </c:pt>
                <c:pt idx="645">
                  <c:v>0.3366898148148148</c:v>
                </c:pt>
                <c:pt idx="646">
                  <c:v>0.33670138888888884</c:v>
                </c:pt>
                <c:pt idx="647">
                  <c:v>0.33671296296296299</c:v>
                </c:pt>
                <c:pt idx="648">
                  <c:v>0.33672453703703703</c:v>
                </c:pt>
                <c:pt idx="649">
                  <c:v>0.33673611111111112</c:v>
                </c:pt>
                <c:pt idx="650">
                  <c:v>0.33674768518518516</c:v>
                </c:pt>
                <c:pt idx="651">
                  <c:v>0.33675925925925926</c:v>
                </c:pt>
                <c:pt idx="652">
                  <c:v>0.3367708333333333</c:v>
                </c:pt>
                <c:pt idx="653">
                  <c:v>0.33678240740740745</c:v>
                </c:pt>
                <c:pt idx="654">
                  <c:v>0.33679398148148149</c:v>
                </c:pt>
                <c:pt idx="655">
                  <c:v>0.33680555555555558</c:v>
                </c:pt>
                <c:pt idx="656">
                  <c:v>0.33681712962962962</c:v>
                </c:pt>
                <c:pt idx="657">
                  <c:v>0.33682870370370371</c:v>
                </c:pt>
                <c:pt idx="658">
                  <c:v>0.33682870370370371</c:v>
                </c:pt>
                <c:pt idx="659">
                  <c:v>0.33684027777777775</c:v>
                </c:pt>
                <c:pt idx="660">
                  <c:v>0.3368518518518519</c:v>
                </c:pt>
                <c:pt idx="661">
                  <c:v>0.33686342592592594</c:v>
                </c:pt>
                <c:pt idx="662">
                  <c:v>0.33687500000000004</c:v>
                </c:pt>
                <c:pt idx="663">
                  <c:v>0.33688657407407407</c:v>
                </c:pt>
                <c:pt idx="664">
                  <c:v>0.33689814814814811</c:v>
                </c:pt>
                <c:pt idx="665">
                  <c:v>0.33690972222222221</c:v>
                </c:pt>
                <c:pt idx="666">
                  <c:v>0.33692129629629625</c:v>
                </c:pt>
                <c:pt idx="667">
                  <c:v>0.3369328703703704</c:v>
                </c:pt>
                <c:pt idx="668">
                  <c:v>0.33694444444444444</c:v>
                </c:pt>
                <c:pt idx="669">
                  <c:v>0.33695601851851853</c:v>
                </c:pt>
                <c:pt idx="670">
                  <c:v>0.33696759259259257</c:v>
                </c:pt>
                <c:pt idx="671">
                  <c:v>0.33697916666666666</c:v>
                </c:pt>
                <c:pt idx="672">
                  <c:v>0.3369907407407407</c:v>
                </c:pt>
                <c:pt idx="673">
                  <c:v>0.33737268518518521</c:v>
                </c:pt>
                <c:pt idx="674">
                  <c:v>0.33738425925925924</c:v>
                </c:pt>
                <c:pt idx="675">
                  <c:v>0.33739583333333334</c:v>
                </c:pt>
                <c:pt idx="676">
                  <c:v>0.33740740740740738</c:v>
                </c:pt>
                <c:pt idx="677">
                  <c:v>0.33741898148148147</c:v>
                </c:pt>
                <c:pt idx="678">
                  <c:v>0.33743055555555551</c:v>
                </c:pt>
                <c:pt idx="679">
                  <c:v>0.33744212962962966</c:v>
                </c:pt>
                <c:pt idx="680">
                  <c:v>0.3374537037037037</c:v>
                </c:pt>
                <c:pt idx="681">
                  <c:v>0.33746527777777779</c:v>
                </c:pt>
                <c:pt idx="682">
                  <c:v>0.33747685185185183</c:v>
                </c:pt>
                <c:pt idx="683">
                  <c:v>0.33748842592592593</c:v>
                </c:pt>
                <c:pt idx="684">
                  <c:v>0.33749999999999997</c:v>
                </c:pt>
                <c:pt idx="685">
                  <c:v>0.33751157407407412</c:v>
                </c:pt>
                <c:pt idx="686">
                  <c:v>0.33752314814814816</c:v>
                </c:pt>
                <c:pt idx="687">
                  <c:v>0.33753472222222225</c:v>
                </c:pt>
                <c:pt idx="688">
                  <c:v>0.33754629629629629</c:v>
                </c:pt>
                <c:pt idx="689">
                  <c:v>0.33755787037037038</c:v>
                </c:pt>
                <c:pt idx="690">
                  <c:v>0.33756944444444442</c:v>
                </c:pt>
                <c:pt idx="691">
                  <c:v>0.33758101851851857</c:v>
                </c:pt>
                <c:pt idx="692">
                  <c:v>0.33759259259259261</c:v>
                </c:pt>
                <c:pt idx="693">
                  <c:v>0.33760416666666665</c:v>
                </c:pt>
                <c:pt idx="694">
                  <c:v>0.33761574074074074</c:v>
                </c:pt>
                <c:pt idx="695">
                  <c:v>0.33762731481481478</c:v>
                </c:pt>
                <c:pt idx="696">
                  <c:v>0.33763888888888888</c:v>
                </c:pt>
                <c:pt idx="697">
                  <c:v>0.33765046296296292</c:v>
                </c:pt>
                <c:pt idx="698">
                  <c:v>0.33766203703703707</c:v>
                </c:pt>
                <c:pt idx="699">
                  <c:v>0.3376736111111111</c:v>
                </c:pt>
                <c:pt idx="700">
                  <c:v>0.3376851851851852</c:v>
                </c:pt>
                <c:pt idx="701">
                  <c:v>0.33769675925925924</c:v>
                </c:pt>
                <c:pt idx="702">
                  <c:v>0.33770833333333333</c:v>
                </c:pt>
                <c:pt idx="703">
                  <c:v>0.33771990740740737</c:v>
                </c:pt>
                <c:pt idx="704">
                  <c:v>0.33773148148148152</c:v>
                </c:pt>
                <c:pt idx="705">
                  <c:v>0.33774305555555556</c:v>
                </c:pt>
                <c:pt idx="706">
                  <c:v>0.33775462962962965</c:v>
                </c:pt>
                <c:pt idx="707">
                  <c:v>0.33776620370370369</c:v>
                </c:pt>
                <c:pt idx="708">
                  <c:v>0.33777777777777779</c:v>
                </c:pt>
                <c:pt idx="709">
                  <c:v>0.33778935185185183</c:v>
                </c:pt>
                <c:pt idx="710">
                  <c:v>0.33780092592592598</c:v>
                </c:pt>
                <c:pt idx="711">
                  <c:v>0.33781250000000002</c:v>
                </c:pt>
                <c:pt idx="712">
                  <c:v>0.33782407407407411</c:v>
                </c:pt>
                <c:pt idx="713">
                  <c:v>0.33783564814814815</c:v>
                </c:pt>
                <c:pt idx="714">
                  <c:v>0.33784722222222219</c:v>
                </c:pt>
                <c:pt idx="715">
                  <c:v>0.33785879629629628</c:v>
                </c:pt>
                <c:pt idx="716">
                  <c:v>0.33787037037037032</c:v>
                </c:pt>
                <c:pt idx="717">
                  <c:v>0.33788194444444447</c:v>
                </c:pt>
                <c:pt idx="718">
                  <c:v>0.33789351851851851</c:v>
                </c:pt>
                <c:pt idx="719">
                  <c:v>0.33789351851851851</c:v>
                </c:pt>
                <c:pt idx="720">
                  <c:v>0.3379050925925926</c:v>
                </c:pt>
                <c:pt idx="721">
                  <c:v>0.33791666666666664</c:v>
                </c:pt>
                <c:pt idx="722">
                  <c:v>0.33792824074074074</c:v>
                </c:pt>
                <c:pt idx="723">
                  <c:v>0.33793981481481478</c:v>
                </c:pt>
                <c:pt idx="724">
                  <c:v>0.33795138888888893</c:v>
                </c:pt>
                <c:pt idx="725">
                  <c:v>0.33796296296296297</c:v>
                </c:pt>
                <c:pt idx="726">
                  <c:v>0.33797453703703706</c:v>
                </c:pt>
                <c:pt idx="727">
                  <c:v>0.3379861111111111</c:v>
                </c:pt>
                <c:pt idx="728">
                  <c:v>0.33833333333333332</c:v>
                </c:pt>
                <c:pt idx="729">
                  <c:v>0.33834490740740741</c:v>
                </c:pt>
                <c:pt idx="730">
                  <c:v>0.33835648148148145</c:v>
                </c:pt>
                <c:pt idx="731">
                  <c:v>0.33836805555555555</c:v>
                </c:pt>
                <c:pt idx="732">
                  <c:v>0.33837962962962959</c:v>
                </c:pt>
                <c:pt idx="733">
                  <c:v>0.33839120370370374</c:v>
                </c:pt>
                <c:pt idx="734">
                  <c:v>0.33840277777777777</c:v>
                </c:pt>
                <c:pt idx="735">
                  <c:v>0.33841435185185187</c:v>
                </c:pt>
                <c:pt idx="736">
                  <c:v>0.33842592592592591</c:v>
                </c:pt>
                <c:pt idx="737">
                  <c:v>0.3384375</c:v>
                </c:pt>
                <c:pt idx="738">
                  <c:v>0.33844907407407404</c:v>
                </c:pt>
                <c:pt idx="739">
                  <c:v>0.33846064814814819</c:v>
                </c:pt>
                <c:pt idx="740">
                  <c:v>0.33847222222222223</c:v>
                </c:pt>
                <c:pt idx="741">
                  <c:v>0.33848379629629632</c:v>
                </c:pt>
                <c:pt idx="742">
                  <c:v>0.33849537037037036</c:v>
                </c:pt>
                <c:pt idx="743">
                  <c:v>0.33850694444444446</c:v>
                </c:pt>
                <c:pt idx="744">
                  <c:v>0.3385185185185185</c:v>
                </c:pt>
                <c:pt idx="745">
                  <c:v>0.33853009259259265</c:v>
                </c:pt>
                <c:pt idx="746">
                  <c:v>0.33854166666666669</c:v>
                </c:pt>
                <c:pt idx="747">
                  <c:v>0.33855324074074072</c:v>
                </c:pt>
                <c:pt idx="748">
                  <c:v>0.33856481481481482</c:v>
                </c:pt>
                <c:pt idx="749">
                  <c:v>0.33857638888888886</c:v>
                </c:pt>
                <c:pt idx="750">
                  <c:v>0.33858796296296295</c:v>
                </c:pt>
                <c:pt idx="751">
                  <c:v>0.33858796296296295</c:v>
                </c:pt>
                <c:pt idx="752">
                  <c:v>0.33859953703703699</c:v>
                </c:pt>
                <c:pt idx="753">
                  <c:v>0.33861111111111114</c:v>
                </c:pt>
                <c:pt idx="754">
                  <c:v>0.33862268518518518</c:v>
                </c:pt>
                <c:pt idx="755">
                  <c:v>0.33863425925925927</c:v>
                </c:pt>
                <c:pt idx="756">
                  <c:v>0.33864583333333331</c:v>
                </c:pt>
                <c:pt idx="757">
                  <c:v>0.33865740740740741</c:v>
                </c:pt>
                <c:pt idx="758">
                  <c:v>0.33866898148148145</c:v>
                </c:pt>
                <c:pt idx="759">
                  <c:v>0.3386805555555556</c:v>
                </c:pt>
                <c:pt idx="760">
                  <c:v>0.33869212962962963</c:v>
                </c:pt>
                <c:pt idx="761">
                  <c:v>0.33870370370370373</c:v>
                </c:pt>
                <c:pt idx="762">
                  <c:v>0.33871527777777777</c:v>
                </c:pt>
                <c:pt idx="763">
                  <c:v>0.33872685185185186</c:v>
                </c:pt>
                <c:pt idx="764">
                  <c:v>0.3387384259259259</c:v>
                </c:pt>
                <c:pt idx="765">
                  <c:v>0.33875000000000005</c:v>
                </c:pt>
                <c:pt idx="766">
                  <c:v>0.33876157407407409</c:v>
                </c:pt>
                <c:pt idx="767">
                  <c:v>0.33877314814814818</c:v>
                </c:pt>
                <c:pt idx="768">
                  <c:v>0.33878472222222222</c:v>
                </c:pt>
                <c:pt idx="769">
                  <c:v>0.33879629629629626</c:v>
                </c:pt>
                <c:pt idx="770">
                  <c:v>0.33880787037037036</c:v>
                </c:pt>
                <c:pt idx="771">
                  <c:v>0.3388194444444444</c:v>
                </c:pt>
                <c:pt idx="772">
                  <c:v>0.33883101851851855</c:v>
                </c:pt>
                <c:pt idx="773">
                  <c:v>0.33884259259259258</c:v>
                </c:pt>
                <c:pt idx="774">
                  <c:v>0.33885416666666668</c:v>
                </c:pt>
                <c:pt idx="775">
                  <c:v>0.33886574074074072</c:v>
                </c:pt>
                <c:pt idx="776">
                  <c:v>0.33887731481481481</c:v>
                </c:pt>
                <c:pt idx="777">
                  <c:v>0.33888888888888885</c:v>
                </c:pt>
                <c:pt idx="778">
                  <c:v>0.338900462962963</c:v>
                </c:pt>
                <c:pt idx="779">
                  <c:v>0.33891203703703704</c:v>
                </c:pt>
                <c:pt idx="780">
                  <c:v>0.33892361111111113</c:v>
                </c:pt>
                <c:pt idx="781">
                  <c:v>0.33893518518518517</c:v>
                </c:pt>
                <c:pt idx="782">
                  <c:v>0.33894675925925927</c:v>
                </c:pt>
                <c:pt idx="783">
                  <c:v>0.33895833333333331</c:v>
                </c:pt>
                <c:pt idx="784">
                  <c:v>0.33896990740740746</c:v>
                </c:pt>
                <c:pt idx="785">
                  <c:v>0.33898148148148149</c:v>
                </c:pt>
                <c:pt idx="786">
                  <c:v>0.33899305555555559</c:v>
                </c:pt>
                <c:pt idx="787">
                  <c:v>0.33900462962962963</c:v>
                </c:pt>
                <c:pt idx="788">
                  <c:v>0.33901620370370367</c:v>
                </c:pt>
                <c:pt idx="789">
                  <c:v>0.34175925925925926</c:v>
                </c:pt>
                <c:pt idx="790">
                  <c:v>0.34177083333333336</c:v>
                </c:pt>
                <c:pt idx="791">
                  <c:v>0.3417824074074074</c:v>
                </c:pt>
                <c:pt idx="792">
                  <c:v>0.34179398148148149</c:v>
                </c:pt>
                <c:pt idx="793">
                  <c:v>0.34180555555555553</c:v>
                </c:pt>
                <c:pt idx="794">
                  <c:v>0.34181712962962968</c:v>
                </c:pt>
                <c:pt idx="795">
                  <c:v>0.34181712962962968</c:v>
                </c:pt>
                <c:pt idx="796">
                  <c:v>0.34182870370370372</c:v>
                </c:pt>
                <c:pt idx="797">
                  <c:v>0.34184027777777781</c:v>
                </c:pt>
                <c:pt idx="798">
                  <c:v>0.34185185185185185</c:v>
                </c:pt>
                <c:pt idx="799">
                  <c:v>0.34186342592592589</c:v>
                </c:pt>
                <c:pt idx="800">
                  <c:v>0.34187499999999998</c:v>
                </c:pt>
                <c:pt idx="801">
                  <c:v>0.34188657407407402</c:v>
                </c:pt>
                <c:pt idx="802">
                  <c:v>0.34189814814814817</c:v>
                </c:pt>
                <c:pt idx="803">
                  <c:v>0.34190972222222221</c:v>
                </c:pt>
                <c:pt idx="804">
                  <c:v>0.34192129629629631</c:v>
                </c:pt>
                <c:pt idx="805">
                  <c:v>0.34193287037037035</c:v>
                </c:pt>
                <c:pt idx="806">
                  <c:v>0.34194444444444444</c:v>
                </c:pt>
                <c:pt idx="807">
                  <c:v>0.34195601851851848</c:v>
                </c:pt>
                <c:pt idx="808">
                  <c:v>0.34196759259259263</c:v>
                </c:pt>
                <c:pt idx="809">
                  <c:v>0.34197916666666667</c:v>
                </c:pt>
                <c:pt idx="810">
                  <c:v>0.34199074074074076</c:v>
                </c:pt>
                <c:pt idx="811">
                  <c:v>0.3420023148148148</c:v>
                </c:pt>
                <c:pt idx="812">
                  <c:v>0.3420138888888889</c:v>
                </c:pt>
                <c:pt idx="813">
                  <c:v>0.34202546296296293</c:v>
                </c:pt>
                <c:pt idx="814">
                  <c:v>0.34203703703703708</c:v>
                </c:pt>
                <c:pt idx="815">
                  <c:v>0.34204861111111112</c:v>
                </c:pt>
                <c:pt idx="816">
                  <c:v>0.34206018518518522</c:v>
                </c:pt>
                <c:pt idx="817">
                  <c:v>0.34207175925925926</c:v>
                </c:pt>
                <c:pt idx="818">
                  <c:v>0.34208333333333335</c:v>
                </c:pt>
                <c:pt idx="819">
                  <c:v>0.34209490740740739</c:v>
                </c:pt>
                <c:pt idx="820">
                  <c:v>0.34210648148148143</c:v>
                </c:pt>
                <c:pt idx="821">
                  <c:v>0.34211805555555558</c:v>
                </c:pt>
                <c:pt idx="822">
                  <c:v>0.34212962962962962</c:v>
                </c:pt>
                <c:pt idx="823">
                  <c:v>0.34214120370370371</c:v>
                </c:pt>
                <c:pt idx="824">
                  <c:v>0.34215277777777775</c:v>
                </c:pt>
                <c:pt idx="825">
                  <c:v>0.34216435185185184</c:v>
                </c:pt>
                <c:pt idx="826">
                  <c:v>0.34217592592592588</c:v>
                </c:pt>
                <c:pt idx="827">
                  <c:v>0.34218750000000003</c:v>
                </c:pt>
                <c:pt idx="828">
                  <c:v>0.34219907407407407</c:v>
                </c:pt>
                <c:pt idx="829">
                  <c:v>0.34221064814814817</c:v>
                </c:pt>
                <c:pt idx="830">
                  <c:v>0.34222222222222221</c:v>
                </c:pt>
                <c:pt idx="831">
                  <c:v>0.3422337962962963</c:v>
                </c:pt>
                <c:pt idx="832">
                  <c:v>0.34224537037037034</c:v>
                </c:pt>
                <c:pt idx="833">
                  <c:v>0.34225694444444449</c:v>
                </c:pt>
                <c:pt idx="834">
                  <c:v>0.34226851851851853</c:v>
                </c:pt>
                <c:pt idx="835">
                  <c:v>0.34228009259259262</c:v>
                </c:pt>
                <c:pt idx="836">
                  <c:v>0.34229166666666666</c:v>
                </c:pt>
                <c:pt idx="837">
                  <c:v>0.34230324074074076</c:v>
                </c:pt>
                <c:pt idx="838">
                  <c:v>0.34231481481481479</c:v>
                </c:pt>
                <c:pt idx="839">
                  <c:v>0.34232638888888883</c:v>
                </c:pt>
                <c:pt idx="840">
                  <c:v>0.34233796296296298</c:v>
                </c:pt>
                <c:pt idx="841">
                  <c:v>0.34234953703703702</c:v>
                </c:pt>
                <c:pt idx="842">
                  <c:v>0.34236111111111112</c:v>
                </c:pt>
                <c:pt idx="843">
                  <c:v>0.34237268518518515</c:v>
                </c:pt>
                <c:pt idx="844">
                  <c:v>0.34238425925925925</c:v>
                </c:pt>
                <c:pt idx="845">
                  <c:v>0.34239583333333329</c:v>
                </c:pt>
                <c:pt idx="846">
                  <c:v>0.34240740740740744</c:v>
                </c:pt>
                <c:pt idx="847">
                  <c:v>0.34241898148148148</c:v>
                </c:pt>
                <c:pt idx="848">
                  <c:v>0.34243055555555557</c:v>
                </c:pt>
                <c:pt idx="849">
                  <c:v>0.34244212962962961</c:v>
                </c:pt>
                <c:pt idx="850">
                  <c:v>0.3424537037037037</c:v>
                </c:pt>
                <c:pt idx="851">
                  <c:v>0.34246527777777774</c:v>
                </c:pt>
                <c:pt idx="852">
                  <c:v>0.34247685185185189</c:v>
                </c:pt>
                <c:pt idx="853">
                  <c:v>0.34248842592592593</c:v>
                </c:pt>
                <c:pt idx="854">
                  <c:v>0.34250000000000003</c:v>
                </c:pt>
                <c:pt idx="855">
                  <c:v>0.34251157407407407</c:v>
                </c:pt>
                <c:pt idx="856">
                  <c:v>0.34252314814814816</c:v>
                </c:pt>
                <c:pt idx="857">
                  <c:v>0.3425347222222222</c:v>
                </c:pt>
                <c:pt idx="858">
                  <c:v>0.34254629629629635</c:v>
                </c:pt>
                <c:pt idx="859">
                  <c:v>0.34255787037037039</c:v>
                </c:pt>
                <c:pt idx="860">
                  <c:v>0.34314814814814815</c:v>
                </c:pt>
                <c:pt idx="861">
                  <c:v>0.34315972222222224</c:v>
                </c:pt>
                <c:pt idx="862">
                  <c:v>0.34317129629629628</c:v>
                </c:pt>
                <c:pt idx="863">
                  <c:v>0.34318287037037037</c:v>
                </c:pt>
                <c:pt idx="864">
                  <c:v>0.34319444444444441</c:v>
                </c:pt>
                <c:pt idx="865">
                  <c:v>0.34320601851851856</c:v>
                </c:pt>
                <c:pt idx="866">
                  <c:v>0.3432175925925926</c:v>
                </c:pt>
                <c:pt idx="867">
                  <c:v>0.3432291666666667</c:v>
                </c:pt>
                <c:pt idx="868">
                  <c:v>0.34324074074074074</c:v>
                </c:pt>
                <c:pt idx="869">
                  <c:v>0.34325231481481483</c:v>
                </c:pt>
                <c:pt idx="870">
                  <c:v>0.34326388888888887</c:v>
                </c:pt>
                <c:pt idx="871">
                  <c:v>0.34327546296296302</c:v>
                </c:pt>
                <c:pt idx="872">
                  <c:v>0.34328703703703706</c:v>
                </c:pt>
                <c:pt idx="873">
                  <c:v>0.3432986111111111</c:v>
                </c:pt>
                <c:pt idx="874">
                  <c:v>0.34331018518518519</c:v>
                </c:pt>
                <c:pt idx="875">
                  <c:v>0.34332175925925923</c:v>
                </c:pt>
                <c:pt idx="876">
                  <c:v>0.34333333333333332</c:v>
                </c:pt>
                <c:pt idx="877">
                  <c:v>0.34334490740740736</c:v>
                </c:pt>
                <c:pt idx="878">
                  <c:v>0.34335648148148151</c:v>
                </c:pt>
                <c:pt idx="879">
                  <c:v>0.34336805555555555</c:v>
                </c:pt>
                <c:pt idx="880">
                  <c:v>0.34337962962962965</c:v>
                </c:pt>
                <c:pt idx="881">
                  <c:v>0.34339120370370368</c:v>
                </c:pt>
                <c:pt idx="882">
                  <c:v>0.34340277777777778</c:v>
                </c:pt>
                <c:pt idx="883">
                  <c:v>0.34341435185185182</c:v>
                </c:pt>
                <c:pt idx="884">
                  <c:v>0.34342592592592597</c:v>
                </c:pt>
                <c:pt idx="885">
                  <c:v>0.34343750000000001</c:v>
                </c:pt>
                <c:pt idx="886">
                  <c:v>0.3434490740740741</c:v>
                </c:pt>
                <c:pt idx="887">
                  <c:v>0.34346064814814814</c:v>
                </c:pt>
                <c:pt idx="888">
                  <c:v>0.34347222222222223</c:v>
                </c:pt>
                <c:pt idx="889">
                  <c:v>0.34348379629629627</c:v>
                </c:pt>
                <c:pt idx="890">
                  <c:v>0.34349537037037042</c:v>
                </c:pt>
                <c:pt idx="891">
                  <c:v>0.34350694444444446</c:v>
                </c:pt>
                <c:pt idx="892">
                  <c:v>0.3435185185185185</c:v>
                </c:pt>
                <c:pt idx="893">
                  <c:v>0.3435300925925926</c:v>
                </c:pt>
                <c:pt idx="894">
                  <c:v>0.34354166666666663</c:v>
                </c:pt>
                <c:pt idx="895">
                  <c:v>0.34355324074074073</c:v>
                </c:pt>
                <c:pt idx="896">
                  <c:v>0.34356481481481477</c:v>
                </c:pt>
                <c:pt idx="897">
                  <c:v>0.34380787037037036</c:v>
                </c:pt>
                <c:pt idx="898">
                  <c:v>0.34381944444444446</c:v>
                </c:pt>
                <c:pt idx="899">
                  <c:v>0.34383101851851849</c:v>
                </c:pt>
                <c:pt idx="900">
                  <c:v>0.34384259259259259</c:v>
                </c:pt>
                <c:pt idx="901">
                  <c:v>0.34385416666666663</c:v>
                </c:pt>
                <c:pt idx="902">
                  <c:v>0.34386574074074078</c:v>
                </c:pt>
                <c:pt idx="903">
                  <c:v>0.34386574074074078</c:v>
                </c:pt>
                <c:pt idx="904">
                  <c:v>0.34387731481481482</c:v>
                </c:pt>
                <c:pt idx="905">
                  <c:v>0.34388888888888891</c:v>
                </c:pt>
                <c:pt idx="906">
                  <c:v>0.34390046296296295</c:v>
                </c:pt>
                <c:pt idx="907">
                  <c:v>0.34391203703703704</c:v>
                </c:pt>
                <c:pt idx="908">
                  <c:v>0.34392361111111108</c:v>
                </c:pt>
                <c:pt idx="909">
                  <c:v>0.34393518518518523</c:v>
                </c:pt>
                <c:pt idx="910">
                  <c:v>0.34394675925925927</c:v>
                </c:pt>
                <c:pt idx="911">
                  <c:v>0.34395833333333337</c:v>
                </c:pt>
                <c:pt idx="912">
                  <c:v>0.3439699074074074</c:v>
                </c:pt>
                <c:pt idx="913">
                  <c:v>0.3439814814814815</c:v>
                </c:pt>
                <c:pt idx="914">
                  <c:v>0.34399305555555554</c:v>
                </c:pt>
                <c:pt idx="915">
                  <c:v>0.34400462962962958</c:v>
                </c:pt>
                <c:pt idx="916">
                  <c:v>0.34401620370370373</c:v>
                </c:pt>
                <c:pt idx="917">
                  <c:v>0.34402777777777777</c:v>
                </c:pt>
                <c:pt idx="918">
                  <c:v>0.34403935185185186</c:v>
                </c:pt>
                <c:pt idx="919">
                  <c:v>0.3440509259259259</c:v>
                </c:pt>
                <c:pt idx="920">
                  <c:v>0.34406249999999999</c:v>
                </c:pt>
                <c:pt idx="921">
                  <c:v>0.34407407407407403</c:v>
                </c:pt>
                <c:pt idx="922">
                  <c:v>0.34408564814814818</c:v>
                </c:pt>
                <c:pt idx="923">
                  <c:v>0.34409722222222222</c:v>
                </c:pt>
                <c:pt idx="924">
                  <c:v>0.34410879629629632</c:v>
                </c:pt>
                <c:pt idx="925">
                  <c:v>0.34412037037037035</c:v>
                </c:pt>
                <c:pt idx="926">
                  <c:v>0.34413194444444445</c:v>
                </c:pt>
                <c:pt idx="927">
                  <c:v>0.34414351851851849</c:v>
                </c:pt>
                <c:pt idx="928">
                  <c:v>0.34415509259259264</c:v>
                </c:pt>
                <c:pt idx="929">
                  <c:v>0.34416666666666668</c:v>
                </c:pt>
                <c:pt idx="930">
                  <c:v>0.34417824074074077</c:v>
                </c:pt>
                <c:pt idx="931">
                  <c:v>0.34418981481481481</c:v>
                </c:pt>
                <c:pt idx="932">
                  <c:v>0.3442013888888889</c:v>
                </c:pt>
                <c:pt idx="933">
                  <c:v>0.34421296296296294</c:v>
                </c:pt>
                <c:pt idx="934">
                  <c:v>0.34422453703703698</c:v>
                </c:pt>
                <c:pt idx="935">
                  <c:v>0.34423611111111113</c:v>
                </c:pt>
                <c:pt idx="936">
                  <c:v>0.34424768518518517</c:v>
                </c:pt>
                <c:pt idx="937">
                  <c:v>0.34425925925925926</c:v>
                </c:pt>
                <c:pt idx="938">
                  <c:v>0.3442708333333333</c:v>
                </c:pt>
                <c:pt idx="939">
                  <c:v>0.3442824074074074</c:v>
                </c:pt>
                <c:pt idx="940">
                  <c:v>0.34429398148148144</c:v>
                </c:pt>
                <c:pt idx="941">
                  <c:v>0.34430555555555559</c:v>
                </c:pt>
                <c:pt idx="942">
                  <c:v>0.3445833333333333</c:v>
                </c:pt>
                <c:pt idx="943">
                  <c:v>0.34459490740740745</c:v>
                </c:pt>
                <c:pt idx="944">
                  <c:v>0.34460648148148149</c:v>
                </c:pt>
                <c:pt idx="945">
                  <c:v>0.34461805555555558</c:v>
                </c:pt>
                <c:pt idx="946">
                  <c:v>0.34462962962962962</c:v>
                </c:pt>
                <c:pt idx="947">
                  <c:v>0.34464120370370371</c:v>
                </c:pt>
                <c:pt idx="948">
                  <c:v>0.34465277777777775</c:v>
                </c:pt>
                <c:pt idx="949">
                  <c:v>0.3446643518518519</c:v>
                </c:pt>
                <c:pt idx="950">
                  <c:v>0.34467592592592594</c:v>
                </c:pt>
                <c:pt idx="951">
                  <c:v>0.34468750000000004</c:v>
                </c:pt>
                <c:pt idx="952">
                  <c:v>0.34469907407407407</c:v>
                </c:pt>
                <c:pt idx="953">
                  <c:v>0.34471064814814811</c:v>
                </c:pt>
                <c:pt idx="954">
                  <c:v>0.34472222222222221</c:v>
                </c:pt>
                <c:pt idx="955">
                  <c:v>0.34473379629629625</c:v>
                </c:pt>
                <c:pt idx="956">
                  <c:v>0.3447453703703704</c:v>
                </c:pt>
                <c:pt idx="957">
                  <c:v>0.34475694444444444</c:v>
                </c:pt>
                <c:pt idx="958">
                  <c:v>0.34476851851851853</c:v>
                </c:pt>
                <c:pt idx="959">
                  <c:v>0.34478009259259257</c:v>
                </c:pt>
                <c:pt idx="960">
                  <c:v>0.34479166666666666</c:v>
                </c:pt>
                <c:pt idx="961">
                  <c:v>0.3448032407407407</c:v>
                </c:pt>
                <c:pt idx="962">
                  <c:v>0.34481481481481485</c:v>
                </c:pt>
                <c:pt idx="963">
                  <c:v>0.34482638888888889</c:v>
                </c:pt>
                <c:pt idx="964">
                  <c:v>0.34483796296296299</c:v>
                </c:pt>
                <c:pt idx="965">
                  <c:v>0.34484953703703702</c:v>
                </c:pt>
                <c:pt idx="966">
                  <c:v>0.34486111111111112</c:v>
                </c:pt>
                <c:pt idx="967">
                  <c:v>0.34486111111111112</c:v>
                </c:pt>
                <c:pt idx="968">
                  <c:v>0.34487268518518516</c:v>
                </c:pt>
                <c:pt idx="969">
                  <c:v>0.34488425925925931</c:v>
                </c:pt>
                <c:pt idx="970">
                  <c:v>0.34489583333333335</c:v>
                </c:pt>
                <c:pt idx="971">
                  <c:v>0.34490740740740744</c:v>
                </c:pt>
                <c:pt idx="972">
                  <c:v>0.34491898148148148</c:v>
                </c:pt>
                <c:pt idx="973">
                  <c:v>0.34493055555555552</c:v>
                </c:pt>
                <c:pt idx="974">
                  <c:v>0.34494212962962961</c:v>
                </c:pt>
                <c:pt idx="975">
                  <c:v>0.34495370370370365</c:v>
                </c:pt>
                <c:pt idx="976">
                  <c:v>0.3449652777777778</c:v>
                </c:pt>
                <c:pt idx="977">
                  <c:v>0.34497685185185184</c:v>
                </c:pt>
                <c:pt idx="978">
                  <c:v>0.34498842592592593</c:v>
                </c:pt>
                <c:pt idx="979">
                  <c:v>0.34499999999999997</c:v>
                </c:pt>
                <c:pt idx="980">
                  <c:v>0.34501157407407407</c:v>
                </c:pt>
                <c:pt idx="981">
                  <c:v>0.34502314814814811</c:v>
                </c:pt>
                <c:pt idx="982">
                  <c:v>0.34503472222222226</c:v>
                </c:pt>
                <c:pt idx="983">
                  <c:v>0.3450462962962963</c:v>
                </c:pt>
                <c:pt idx="984">
                  <c:v>0.34505787037037039</c:v>
                </c:pt>
                <c:pt idx="985">
                  <c:v>0.34506944444444443</c:v>
                </c:pt>
                <c:pt idx="986">
                  <c:v>0.34533564814814816</c:v>
                </c:pt>
                <c:pt idx="987">
                  <c:v>0.34534722222222225</c:v>
                </c:pt>
                <c:pt idx="988">
                  <c:v>0.34535879629629629</c:v>
                </c:pt>
                <c:pt idx="989">
                  <c:v>0.34537037037037038</c:v>
                </c:pt>
                <c:pt idx="990">
                  <c:v>0.34538194444444442</c:v>
                </c:pt>
                <c:pt idx="991">
                  <c:v>0.34539351851851857</c:v>
                </c:pt>
                <c:pt idx="992">
                  <c:v>0.34540509259259261</c:v>
                </c:pt>
                <c:pt idx="993">
                  <c:v>0.34541666666666665</c:v>
                </c:pt>
                <c:pt idx="994">
                  <c:v>0.34542824074074074</c:v>
                </c:pt>
                <c:pt idx="995">
                  <c:v>0.34543981481481478</c:v>
                </c:pt>
                <c:pt idx="996">
                  <c:v>0.34545138888888888</c:v>
                </c:pt>
                <c:pt idx="997">
                  <c:v>0.34546296296296292</c:v>
                </c:pt>
                <c:pt idx="998">
                  <c:v>0.34547453703703707</c:v>
                </c:pt>
                <c:pt idx="999">
                  <c:v>0.3454861111111111</c:v>
                </c:pt>
                <c:pt idx="1000">
                  <c:v>0.3454976851851852</c:v>
                </c:pt>
                <c:pt idx="1001">
                  <c:v>0.34550925925925924</c:v>
                </c:pt>
                <c:pt idx="1002">
                  <c:v>0.34552083333333333</c:v>
                </c:pt>
                <c:pt idx="1003">
                  <c:v>0.34553240740740737</c:v>
                </c:pt>
                <c:pt idx="1004">
                  <c:v>0.34554398148148152</c:v>
                </c:pt>
                <c:pt idx="1005">
                  <c:v>0.34555555555555556</c:v>
                </c:pt>
                <c:pt idx="1006">
                  <c:v>0.34556712962962965</c:v>
                </c:pt>
                <c:pt idx="1007">
                  <c:v>0.34557870370370369</c:v>
                </c:pt>
                <c:pt idx="1008">
                  <c:v>0.34559027777777779</c:v>
                </c:pt>
                <c:pt idx="1009">
                  <c:v>0.34560185185185183</c:v>
                </c:pt>
                <c:pt idx="1010">
                  <c:v>0.34561342592592598</c:v>
                </c:pt>
                <c:pt idx="1011">
                  <c:v>0.34562500000000002</c:v>
                </c:pt>
                <c:pt idx="1012">
                  <c:v>0.34563657407407405</c:v>
                </c:pt>
                <c:pt idx="1013">
                  <c:v>0.34564814814814815</c:v>
                </c:pt>
                <c:pt idx="1014">
                  <c:v>0.34565972222222219</c:v>
                </c:pt>
                <c:pt idx="1015">
                  <c:v>0.34567129629629628</c:v>
                </c:pt>
                <c:pt idx="1016">
                  <c:v>0.34568287037037032</c:v>
                </c:pt>
                <c:pt idx="1017">
                  <c:v>0.34569444444444447</c:v>
                </c:pt>
                <c:pt idx="1018">
                  <c:v>0.34570601851851851</c:v>
                </c:pt>
                <c:pt idx="1019">
                  <c:v>0.3457175925925926</c:v>
                </c:pt>
                <c:pt idx="1020">
                  <c:v>0.34572916666666664</c:v>
                </c:pt>
                <c:pt idx="1021">
                  <c:v>0.34574074074074074</c:v>
                </c:pt>
                <c:pt idx="1022">
                  <c:v>0.34575231481481478</c:v>
                </c:pt>
                <c:pt idx="1023">
                  <c:v>0.34576388888888893</c:v>
                </c:pt>
                <c:pt idx="1024">
                  <c:v>0.34577546296296297</c:v>
                </c:pt>
                <c:pt idx="1025">
                  <c:v>0.34577546296296297</c:v>
                </c:pt>
                <c:pt idx="1026">
                  <c:v>0.34578703703703706</c:v>
                </c:pt>
                <c:pt idx="1027">
                  <c:v>0.3457986111111111</c:v>
                </c:pt>
                <c:pt idx="1028">
                  <c:v>0.34581018518518519</c:v>
                </c:pt>
                <c:pt idx="1029">
                  <c:v>0.34582175925925923</c:v>
                </c:pt>
                <c:pt idx="1030">
                  <c:v>0.34583333333333338</c:v>
                </c:pt>
                <c:pt idx="1031">
                  <c:v>0.34584490740740742</c:v>
                </c:pt>
                <c:pt idx="1032">
                  <c:v>0.34585648148148151</c:v>
                </c:pt>
                <c:pt idx="1033">
                  <c:v>0.34586805555555555</c:v>
                </c:pt>
                <c:pt idx="1034">
                  <c:v>0.34587962962962965</c:v>
                </c:pt>
                <c:pt idx="1035">
                  <c:v>0.34589120370370369</c:v>
                </c:pt>
                <c:pt idx="1036">
                  <c:v>0.34590277777777773</c:v>
                </c:pt>
                <c:pt idx="1037">
                  <c:v>0.34591435185185188</c:v>
                </c:pt>
                <c:pt idx="1038">
                  <c:v>0.34592592592592591</c:v>
                </c:pt>
                <c:pt idx="1039">
                  <c:v>0.34593750000000001</c:v>
                </c:pt>
                <c:pt idx="1040">
                  <c:v>0.34594907407407405</c:v>
                </c:pt>
                <c:pt idx="1041">
                  <c:v>0.34596064814814814</c:v>
                </c:pt>
                <c:pt idx="1042">
                  <c:v>0.34597222222222218</c:v>
                </c:pt>
                <c:pt idx="1043">
                  <c:v>0.34598379629629633</c:v>
                </c:pt>
                <c:pt idx="1044">
                  <c:v>0.34599537037037037</c:v>
                </c:pt>
                <c:pt idx="1045">
                  <c:v>0.34600694444444446</c:v>
                </c:pt>
                <c:pt idx="1046">
                  <c:v>0.3460185185185185</c:v>
                </c:pt>
                <c:pt idx="1047">
                  <c:v>0.34629629629629632</c:v>
                </c:pt>
                <c:pt idx="1048">
                  <c:v>0.34629629629629632</c:v>
                </c:pt>
                <c:pt idx="1049">
                  <c:v>0.34630787037037036</c:v>
                </c:pt>
                <c:pt idx="1050">
                  <c:v>0.34631944444444446</c:v>
                </c:pt>
                <c:pt idx="1051">
                  <c:v>0.3463310185185185</c:v>
                </c:pt>
                <c:pt idx="1052">
                  <c:v>0.34634259259259265</c:v>
                </c:pt>
                <c:pt idx="1053">
                  <c:v>0.34635416666666669</c:v>
                </c:pt>
                <c:pt idx="1054">
                  <c:v>0.34636574074074072</c:v>
                </c:pt>
                <c:pt idx="1055">
                  <c:v>0.34637731481481482</c:v>
                </c:pt>
                <c:pt idx="1056">
                  <c:v>0.34638888888888886</c:v>
                </c:pt>
                <c:pt idx="1057">
                  <c:v>0.34640046296296295</c:v>
                </c:pt>
                <c:pt idx="1058">
                  <c:v>0.34641203703703699</c:v>
                </c:pt>
                <c:pt idx="1059">
                  <c:v>0.34642361111111114</c:v>
                </c:pt>
                <c:pt idx="1060">
                  <c:v>0.34643518518518518</c:v>
                </c:pt>
                <c:pt idx="1061">
                  <c:v>0.34644675925925927</c:v>
                </c:pt>
                <c:pt idx="1062">
                  <c:v>0.34645833333333331</c:v>
                </c:pt>
                <c:pt idx="1063">
                  <c:v>0.34646990740740741</c:v>
                </c:pt>
                <c:pt idx="1064">
                  <c:v>0.34648148148148145</c:v>
                </c:pt>
                <c:pt idx="1065">
                  <c:v>0.3464930555555556</c:v>
                </c:pt>
                <c:pt idx="1066">
                  <c:v>0.34650462962962963</c:v>
                </c:pt>
                <c:pt idx="1067">
                  <c:v>0.34651620370370373</c:v>
                </c:pt>
                <c:pt idx="1068">
                  <c:v>0.34652777777777777</c:v>
                </c:pt>
                <c:pt idx="1069">
                  <c:v>0.34653935185185186</c:v>
                </c:pt>
                <c:pt idx="1070">
                  <c:v>0.3465509259259259</c:v>
                </c:pt>
                <c:pt idx="1071">
                  <c:v>0.34656250000000005</c:v>
                </c:pt>
                <c:pt idx="1072">
                  <c:v>0.34657407407407409</c:v>
                </c:pt>
                <c:pt idx="1073">
                  <c:v>0.34658564814814818</c:v>
                </c:pt>
                <c:pt idx="1074">
                  <c:v>0.34659722222222222</c:v>
                </c:pt>
                <c:pt idx="1075">
                  <c:v>0.34660879629629626</c:v>
                </c:pt>
                <c:pt idx="1076">
                  <c:v>0.34662037037037036</c:v>
                </c:pt>
                <c:pt idx="1077">
                  <c:v>0.3466319444444444</c:v>
                </c:pt>
                <c:pt idx="1078">
                  <c:v>0.34664351851851855</c:v>
                </c:pt>
                <c:pt idx="1079">
                  <c:v>0.34665509259259258</c:v>
                </c:pt>
                <c:pt idx="1080">
                  <c:v>0.34666666666666668</c:v>
                </c:pt>
                <c:pt idx="1081">
                  <c:v>0.34667824074074072</c:v>
                </c:pt>
                <c:pt idx="1082">
                  <c:v>0.34668981481481481</c:v>
                </c:pt>
                <c:pt idx="1083">
                  <c:v>0.34670138888888885</c:v>
                </c:pt>
                <c:pt idx="1084">
                  <c:v>0.346712962962963</c:v>
                </c:pt>
                <c:pt idx="1085">
                  <c:v>0.34672453703703704</c:v>
                </c:pt>
                <c:pt idx="1086">
                  <c:v>0.34673611111111113</c:v>
                </c:pt>
                <c:pt idx="1087">
                  <c:v>0.34674768518518517</c:v>
                </c:pt>
                <c:pt idx="1088">
                  <c:v>0.34675925925925927</c:v>
                </c:pt>
                <c:pt idx="1089">
                  <c:v>0.34677083333333331</c:v>
                </c:pt>
                <c:pt idx="1090">
                  <c:v>0.34678240740740746</c:v>
                </c:pt>
                <c:pt idx="1091">
                  <c:v>0.34679398148148149</c:v>
                </c:pt>
                <c:pt idx="1092">
                  <c:v>0.34680555555555559</c:v>
                </c:pt>
                <c:pt idx="1093">
                  <c:v>0.34681712962962963</c:v>
                </c:pt>
                <c:pt idx="1094">
                  <c:v>0.34682870370370367</c:v>
                </c:pt>
                <c:pt idx="1095">
                  <c:v>0.34684027777777776</c:v>
                </c:pt>
                <c:pt idx="1096">
                  <c:v>0.3468518518518518</c:v>
                </c:pt>
                <c:pt idx="1097">
                  <c:v>0.34686342592592595</c:v>
                </c:pt>
                <c:pt idx="1098">
                  <c:v>0.34687499999999999</c:v>
                </c:pt>
                <c:pt idx="1099">
                  <c:v>0.34688657407407408</c:v>
                </c:pt>
                <c:pt idx="1100">
                  <c:v>0.34689814814814812</c:v>
                </c:pt>
                <c:pt idx="1101">
                  <c:v>0.34690972222222222</c:v>
                </c:pt>
                <c:pt idx="1102">
                  <c:v>0.34692129629629626</c:v>
                </c:pt>
                <c:pt idx="1103">
                  <c:v>0.34693287037037041</c:v>
                </c:pt>
                <c:pt idx="1104">
                  <c:v>0.35076388888888888</c:v>
                </c:pt>
                <c:pt idx="1105">
                  <c:v>0.35077546296296297</c:v>
                </c:pt>
                <c:pt idx="1106">
                  <c:v>0.35078703703703701</c:v>
                </c:pt>
                <c:pt idx="1107">
                  <c:v>0.35079861111111116</c:v>
                </c:pt>
                <c:pt idx="1108">
                  <c:v>0.3508101851851852</c:v>
                </c:pt>
                <c:pt idx="1109">
                  <c:v>0.35082175925925929</c:v>
                </c:pt>
                <c:pt idx="1110">
                  <c:v>0.35083333333333333</c:v>
                </c:pt>
                <c:pt idx="1111">
                  <c:v>0.35084490740740737</c:v>
                </c:pt>
                <c:pt idx="1112">
                  <c:v>0.35085648148148146</c:v>
                </c:pt>
                <c:pt idx="1113">
                  <c:v>0.3508680555555555</c:v>
                </c:pt>
                <c:pt idx="1114">
                  <c:v>0.35087962962962965</c:v>
                </c:pt>
                <c:pt idx="1115">
                  <c:v>0.35089120370370369</c:v>
                </c:pt>
                <c:pt idx="1116">
                  <c:v>0.35089120370370369</c:v>
                </c:pt>
                <c:pt idx="1117">
                  <c:v>0.35090277777777779</c:v>
                </c:pt>
                <c:pt idx="1118">
                  <c:v>0.35091435185185182</c:v>
                </c:pt>
                <c:pt idx="1119">
                  <c:v>0.35092592592592592</c:v>
                </c:pt>
                <c:pt idx="1120">
                  <c:v>0.35093749999999996</c:v>
                </c:pt>
                <c:pt idx="1121">
                  <c:v>0.35094907407407411</c:v>
                </c:pt>
                <c:pt idx="1122">
                  <c:v>0.35096064814814815</c:v>
                </c:pt>
                <c:pt idx="1123">
                  <c:v>0.35097222222222224</c:v>
                </c:pt>
                <c:pt idx="1124">
                  <c:v>0.35098379629629628</c:v>
                </c:pt>
                <c:pt idx="1125">
                  <c:v>0.35099537037037037</c:v>
                </c:pt>
                <c:pt idx="1126">
                  <c:v>0.35100694444444441</c:v>
                </c:pt>
                <c:pt idx="1127">
                  <c:v>0.35101851851851856</c:v>
                </c:pt>
                <c:pt idx="1128">
                  <c:v>0.3510300925925926</c:v>
                </c:pt>
                <c:pt idx="1129">
                  <c:v>0.3510416666666667</c:v>
                </c:pt>
                <c:pt idx="1130">
                  <c:v>0.35105324074074074</c:v>
                </c:pt>
                <c:pt idx="1131">
                  <c:v>0.35106481481481483</c:v>
                </c:pt>
                <c:pt idx="1132">
                  <c:v>0.35107638888888887</c:v>
                </c:pt>
                <c:pt idx="1133">
                  <c:v>0.35108796296296302</c:v>
                </c:pt>
                <c:pt idx="1134">
                  <c:v>0.35109953703703706</c:v>
                </c:pt>
                <c:pt idx="1135">
                  <c:v>0.3511111111111111</c:v>
                </c:pt>
                <c:pt idx="1136">
                  <c:v>0.35112268518518519</c:v>
                </c:pt>
                <c:pt idx="1137">
                  <c:v>0.35113425925925923</c:v>
                </c:pt>
                <c:pt idx="1138">
                  <c:v>0.35114583333333332</c:v>
                </c:pt>
                <c:pt idx="1139">
                  <c:v>0.35115740740740736</c:v>
                </c:pt>
                <c:pt idx="1140">
                  <c:v>0.35116898148148151</c:v>
                </c:pt>
                <c:pt idx="1141">
                  <c:v>0.35118055555555555</c:v>
                </c:pt>
                <c:pt idx="1142">
                  <c:v>0.35119212962962965</c:v>
                </c:pt>
                <c:pt idx="1143">
                  <c:v>0.35120370370370368</c:v>
                </c:pt>
                <c:pt idx="1144">
                  <c:v>0.35121527777777778</c:v>
                </c:pt>
                <c:pt idx="1145">
                  <c:v>0.35122685185185182</c:v>
                </c:pt>
                <c:pt idx="1146">
                  <c:v>0.35123842592592597</c:v>
                </c:pt>
                <c:pt idx="1147">
                  <c:v>0.35125000000000001</c:v>
                </c:pt>
                <c:pt idx="1148">
                  <c:v>0.3512615740740741</c:v>
                </c:pt>
                <c:pt idx="1149">
                  <c:v>0.35127314814814814</c:v>
                </c:pt>
                <c:pt idx="1150">
                  <c:v>0.35128472222222223</c:v>
                </c:pt>
                <c:pt idx="1151">
                  <c:v>0.35129629629629627</c:v>
                </c:pt>
                <c:pt idx="1152">
                  <c:v>0.35130787037037042</c:v>
                </c:pt>
                <c:pt idx="1153">
                  <c:v>0.35131944444444446</c:v>
                </c:pt>
                <c:pt idx="1154">
                  <c:v>0.3513310185185185</c:v>
                </c:pt>
                <c:pt idx="1155">
                  <c:v>0.3513425925925926</c:v>
                </c:pt>
                <c:pt idx="1156">
                  <c:v>0.35135416666666663</c:v>
                </c:pt>
                <c:pt idx="1157">
                  <c:v>0.35136574074074073</c:v>
                </c:pt>
                <c:pt idx="1158">
                  <c:v>0.35137731481481477</c:v>
                </c:pt>
                <c:pt idx="1159">
                  <c:v>0.35138888888888892</c:v>
                </c:pt>
                <c:pt idx="1160">
                  <c:v>0.35140046296296296</c:v>
                </c:pt>
                <c:pt idx="1161">
                  <c:v>0.35141203703703705</c:v>
                </c:pt>
                <c:pt idx="1162">
                  <c:v>0.35142361111111109</c:v>
                </c:pt>
                <c:pt idx="1163">
                  <c:v>0.35143518518518518</c:v>
                </c:pt>
                <c:pt idx="1164">
                  <c:v>0.35144675925925922</c:v>
                </c:pt>
                <c:pt idx="1165">
                  <c:v>0.35211805555555559</c:v>
                </c:pt>
                <c:pt idx="1166">
                  <c:v>0.35212962962962963</c:v>
                </c:pt>
                <c:pt idx="1167">
                  <c:v>0.35214120370370372</c:v>
                </c:pt>
                <c:pt idx="1168">
                  <c:v>0.35215277777777776</c:v>
                </c:pt>
                <c:pt idx="1169">
                  <c:v>0.35216435185185185</c:v>
                </c:pt>
                <c:pt idx="1170">
                  <c:v>0.35217592592592589</c:v>
                </c:pt>
                <c:pt idx="1171">
                  <c:v>0.35218750000000004</c:v>
                </c:pt>
                <c:pt idx="1172">
                  <c:v>0.35219907407407408</c:v>
                </c:pt>
                <c:pt idx="1173">
                  <c:v>0.35221064814814818</c:v>
                </c:pt>
                <c:pt idx="1174">
                  <c:v>0.35222222222222221</c:v>
                </c:pt>
                <c:pt idx="1175">
                  <c:v>0.35223379629629631</c:v>
                </c:pt>
                <c:pt idx="1176">
                  <c:v>0.35224537037037035</c:v>
                </c:pt>
                <c:pt idx="1177">
                  <c:v>0.3522569444444445</c:v>
                </c:pt>
                <c:pt idx="1178">
                  <c:v>0.35226851851851854</c:v>
                </c:pt>
                <c:pt idx="1179">
                  <c:v>0.35228009259259263</c:v>
                </c:pt>
                <c:pt idx="1180">
                  <c:v>0.35229166666666667</c:v>
                </c:pt>
                <c:pt idx="1181">
                  <c:v>0.35230324074074071</c:v>
                </c:pt>
                <c:pt idx="1182">
                  <c:v>0.3523148148148148</c:v>
                </c:pt>
                <c:pt idx="1183">
                  <c:v>0.35232638888888884</c:v>
                </c:pt>
                <c:pt idx="1184">
                  <c:v>0.35233796296296299</c:v>
                </c:pt>
                <c:pt idx="1185">
                  <c:v>0.35234953703703703</c:v>
                </c:pt>
                <c:pt idx="1186">
                  <c:v>0.35236111111111112</c:v>
                </c:pt>
                <c:pt idx="1187">
                  <c:v>0.35237268518518516</c:v>
                </c:pt>
                <c:pt idx="1188">
                  <c:v>0.35238425925925926</c:v>
                </c:pt>
                <c:pt idx="1189">
                  <c:v>0.3523958333333333</c:v>
                </c:pt>
                <c:pt idx="1190">
                  <c:v>0.35240740740740745</c:v>
                </c:pt>
                <c:pt idx="1191">
                  <c:v>0.35241898148148149</c:v>
                </c:pt>
                <c:pt idx="1192">
                  <c:v>0.35243055555555558</c:v>
                </c:pt>
                <c:pt idx="1193">
                  <c:v>0.35244212962962962</c:v>
                </c:pt>
                <c:pt idx="1194">
                  <c:v>0.35245370370370371</c:v>
                </c:pt>
                <c:pt idx="1195">
                  <c:v>0.35246527777777775</c:v>
                </c:pt>
                <c:pt idx="1196">
                  <c:v>0.3524768518518519</c:v>
                </c:pt>
                <c:pt idx="1197">
                  <c:v>0.35248842592592594</c:v>
                </c:pt>
                <c:pt idx="1198">
                  <c:v>0.35250000000000004</c:v>
                </c:pt>
                <c:pt idx="1199">
                  <c:v>0.35251157407407407</c:v>
                </c:pt>
                <c:pt idx="1200">
                  <c:v>0.35252314814814811</c:v>
                </c:pt>
                <c:pt idx="1201">
                  <c:v>0.35253472222222221</c:v>
                </c:pt>
                <c:pt idx="1202">
                  <c:v>0.35254629629629625</c:v>
                </c:pt>
                <c:pt idx="1203">
                  <c:v>0.3525578703703704</c:v>
                </c:pt>
                <c:pt idx="1204">
                  <c:v>0.35256944444444444</c:v>
                </c:pt>
                <c:pt idx="1205">
                  <c:v>0.35258101851851853</c:v>
                </c:pt>
                <c:pt idx="1206">
                  <c:v>0.35259259259259257</c:v>
                </c:pt>
                <c:pt idx="1207">
                  <c:v>0.35260416666666666</c:v>
                </c:pt>
                <c:pt idx="1208">
                  <c:v>0.3526157407407407</c:v>
                </c:pt>
                <c:pt idx="1209">
                  <c:v>0.35262731481481485</c:v>
                </c:pt>
                <c:pt idx="1210">
                  <c:v>0.35263888888888889</c:v>
                </c:pt>
                <c:pt idx="1211">
                  <c:v>0.35265046296296299</c:v>
                </c:pt>
                <c:pt idx="1212">
                  <c:v>0.35266203703703702</c:v>
                </c:pt>
                <c:pt idx="1213">
                  <c:v>0.35267361111111112</c:v>
                </c:pt>
                <c:pt idx="1214">
                  <c:v>0.35268518518518516</c:v>
                </c:pt>
                <c:pt idx="1215">
                  <c:v>0.35296296296296298</c:v>
                </c:pt>
                <c:pt idx="1216">
                  <c:v>0.35297453703703702</c:v>
                </c:pt>
                <c:pt idx="1217">
                  <c:v>0.35298611111111117</c:v>
                </c:pt>
                <c:pt idx="1218">
                  <c:v>0.35299768518518521</c:v>
                </c:pt>
                <c:pt idx="1219">
                  <c:v>0.35300925925925924</c:v>
                </c:pt>
                <c:pt idx="1220">
                  <c:v>0.35302083333333334</c:v>
                </c:pt>
                <c:pt idx="1221">
                  <c:v>0.35303240740740738</c:v>
                </c:pt>
                <c:pt idx="1222">
                  <c:v>0.35304398148148147</c:v>
                </c:pt>
                <c:pt idx="1223">
                  <c:v>0.35305555555555551</c:v>
                </c:pt>
                <c:pt idx="1224">
                  <c:v>0.35306712962962966</c:v>
                </c:pt>
                <c:pt idx="1225">
                  <c:v>0.3530787037037037</c:v>
                </c:pt>
                <c:pt idx="1226">
                  <c:v>0.35309027777777779</c:v>
                </c:pt>
                <c:pt idx="1227">
                  <c:v>0.35310185185185183</c:v>
                </c:pt>
                <c:pt idx="1228">
                  <c:v>0.35311342592592593</c:v>
                </c:pt>
                <c:pt idx="1229">
                  <c:v>0.35312499999999997</c:v>
                </c:pt>
                <c:pt idx="1230">
                  <c:v>0.35313657407407412</c:v>
                </c:pt>
                <c:pt idx="1231">
                  <c:v>0.35314814814814816</c:v>
                </c:pt>
                <c:pt idx="1232">
                  <c:v>0.35314814814814816</c:v>
                </c:pt>
                <c:pt idx="1233">
                  <c:v>0.35315972222222225</c:v>
                </c:pt>
                <c:pt idx="1234">
                  <c:v>0.35317129629629629</c:v>
                </c:pt>
                <c:pt idx="1235">
                  <c:v>0.35318287037037038</c:v>
                </c:pt>
                <c:pt idx="1236">
                  <c:v>0.35319444444444442</c:v>
                </c:pt>
                <c:pt idx="1237">
                  <c:v>0.35320601851851857</c:v>
                </c:pt>
                <c:pt idx="1238">
                  <c:v>0.35321759259259261</c:v>
                </c:pt>
                <c:pt idx="1239">
                  <c:v>0.35322916666666665</c:v>
                </c:pt>
                <c:pt idx="1240">
                  <c:v>0.35324074074074074</c:v>
                </c:pt>
                <c:pt idx="1241">
                  <c:v>0.35325231481481478</c:v>
                </c:pt>
                <c:pt idx="1242">
                  <c:v>0.35326388888888888</c:v>
                </c:pt>
                <c:pt idx="1243">
                  <c:v>0.35327546296296292</c:v>
                </c:pt>
                <c:pt idx="1244">
                  <c:v>0.35328703703703707</c:v>
                </c:pt>
                <c:pt idx="1245">
                  <c:v>0.3532986111111111</c:v>
                </c:pt>
                <c:pt idx="1246">
                  <c:v>0.3533101851851852</c:v>
                </c:pt>
                <c:pt idx="1247">
                  <c:v>0.35332175925925924</c:v>
                </c:pt>
                <c:pt idx="1248">
                  <c:v>0.35333333333333333</c:v>
                </c:pt>
                <c:pt idx="1249">
                  <c:v>0.35334490740740737</c:v>
                </c:pt>
                <c:pt idx="1250">
                  <c:v>0.35335648148148152</c:v>
                </c:pt>
                <c:pt idx="1251">
                  <c:v>0.35336805555555556</c:v>
                </c:pt>
                <c:pt idx="1252">
                  <c:v>0.35337962962962965</c:v>
                </c:pt>
                <c:pt idx="1253">
                  <c:v>0.35339120370370369</c:v>
                </c:pt>
                <c:pt idx="1254">
                  <c:v>0.35340277777777779</c:v>
                </c:pt>
                <c:pt idx="1255">
                  <c:v>0.35341435185185183</c:v>
                </c:pt>
                <c:pt idx="1256">
                  <c:v>0.35342592592592598</c:v>
                </c:pt>
                <c:pt idx="1257">
                  <c:v>0.35343750000000002</c:v>
                </c:pt>
                <c:pt idx="1258">
                  <c:v>0.35344907407407405</c:v>
                </c:pt>
                <c:pt idx="1259">
                  <c:v>0.35346064814814815</c:v>
                </c:pt>
                <c:pt idx="1260">
                  <c:v>0.35347222222222219</c:v>
                </c:pt>
                <c:pt idx="1261">
                  <c:v>0.35348379629629628</c:v>
                </c:pt>
                <c:pt idx="1262">
                  <c:v>0.35371527777777773</c:v>
                </c:pt>
                <c:pt idx="1263">
                  <c:v>0.35372685185185188</c:v>
                </c:pt>
                <c:pt idx="1264">
                  <c:v>0.35373842592592591</c:v>
                </c:pt>
                <c:pt idx="1265">
                  <c:v>0.35375000000000001</c:v>
                </c:pt>
                <c:pt idx="1266">
                  <c:v>0.35376157407407405</c:v>
                </c:pt>
                <c:pt idx="1267">
                  <c:v>0.35377314814814814</c:v>
                </c:pt>
                <c:pt idx="1268">
                  <c:v>0.35378472222222218</c:v>
                </c:pt>
                <c:pt idx="1269">
                  <c:v>0.35379629629629633</c:v>
                </c:pt>
                <c:pt idx="1270">
                  <c:v>0.35380787037037037</c:v>
                </c:pt>
                <c:pt idx="1271">
                  <c:v>0.35381944444444446</c:v>
                </c:pt>
                <c:pt idx="1272">
                  <c:v>0.3538310185185185</c:v>
                </c:pt>
                <c:pt idx="1273">
                  <c:v>0.3538425925925926</c:v>
                </c:pt>
                <c:pt idx="1274">
                  <c:v>0.35385416666666664</c:v>
                </c:pt>
                <c:pt idx="1275">
                  <c:v>0.35386574074074079</c:v>
                </c:pt>
                <c:pt idx="1276">
                  <c:v>0.35387731481481483</c:v>
                </c:pt>
                <c:pt idx="1277">
                  <c:v>0.35388888888888892</c:v>
                </c:pt>
                <c:pt idx="1278">
                  <c:v>0.35390046296296296</c:v>
                </c:pt>
                <c:pt idx="1279">
                  <c:v>0.35391203703703705</c:v>
                </c:pt>
                <c:pt idx="1280">
                  <c:v>0.35392361111111109</c:v>
                </c:pt>
                <c:pt idx="1281">
                  <c:v>0.35393518518518513</c:v>
                </c:pt>
                <c:pt idx="1282">
                  <c:v>0.35394675925925928</c:v>
                </c:pt>
                <c:pt idx="1283">
                  <c:v>0.35395833333333332</c:v>
                </c:pt>
                <c:pt idx="1284">
                  <c:v>0.35396990740740741</c:v>
                </c:pt>
                <c:pt idx="1285">
                  <c:v>0.35398148148148145</c:v>
                </c:pt>
                <c:pt idx="1286">
                  <c:v>0.35399305555555555</c:v>
                </c:pt>
                <c:pt idx="1287">
                  <c:v>0.35400462962962959</c:v>
                </c:pt>
                <c:pt idx="1288">
                  <c:v>0.35401620370370374</c:v>
                </c:pt>
                <c:pt idx="1289">
                  <c:v>0.35402777777777777</c:v>
                </c:pt>
                <c:pt idx="1290">
                  <c:v>0.35403935185185187</c:v>
                </c:pt>
                <c:pt idx="1291">
                  <c:v>0.35405092592592591</c:v>
                </c:pt>
                <c:pt idx="1292">
                  <c:v>0.3540625</c:v>
                </c:pt>
                <c:pt idx="1293">
                  <c:v>0.35407407407407404</c:v>
                </c:pt>
                <c:pt idx="1294">
                  <c:v>0.35408564814814819</c:v>
                </c:pt>
                <c:pt idx="1295">
                  <c:v>0.35409722222222223</c:v>
                </c:pt>
                <c:pt idx="1296">
                  <c:v>0.35410879629629632</c:v>
                </c:pt>
                <c:pt idx="1297">
                  <c:v>0.35412037037037036</c:v>
                </c:pt>
                <c:pt idx="1298">
                  <c:v>0.35413194444444446</c:v>
                </c:pt>
                <c:pt idx="1299">
                  <c:v>0.3541435185185185</c:v>
                </c:pt>
                <c:pt idx="1300">
                  <c:v>0.35415509259259265</c:v>
                </c:pt>
                <c:pt idx="1301">
                  <c:v>0.35416666666666669</c:v>
                </c:pt>
                <c:pt idx="1302">
                  <c:v>0.35417824074074072</c:v>
                </c:pt>
                <c:pt idx="1303">
                  <c:v>0.35418981481481482</c:v>
                </c:pt>
                <c:pt idx="1304">
                  <c:v>0.35420138888888886</c:v>
                </c:pt>
                <c:pt idx="1305">
                  <c:v>0.35421296296296295</c:v>
                </c:pt>
                <c:pt idx="1306">
                  <c:v>0.35422453703703699</c:v>
                </c:pt>
                <c:pt idx="1307">
                  <c:v>0.35447916666666668</c:v>
                </c:pt>
                <c:pt idx="1308">
                  <c:v>0.35449074074074072</c:v>
                </c:pt>
                <c:pt idx="1309">
                  <c:v>0.35450231481481481</c:v>
                </c:pt>
                <c:pt idx="1310">
                  <c:v>0.35451388888888885</c:v>
                </c:pt>
                <c:pt idx="1311">
                  <c:v>0.354525462962963</c:v>
                </c:pt>
                <c:pt idx="1312">
                  <c:v>0.35453703703703704</c:v>
                </c:pt>
                <c:pt idx="1313">
                  <c:v>0.35454861111111113</c:v>
                </c:pt>
                <c:pt idx="1314">
                  <c:v>0.35456018518518517</c:v>
                </c:pt>
                <c:pt idx="1315">
                  <c:v>0.35457175925925927</c:v>
                </c:pt>
                <c:pt idx="1316">
                  <c:v>0.35458333333333331</c:v>
                </c:pt>
                <c:pt idx="1317">
                  <c:v>0.35459490740740746</c:v>
                </c:pt>
                <c:pt idx="1318">
                  <c:v>0.35460648148148149</c:v>
                </c:pt>
                <c:pt idx="1319">
                  <c:v>0.35461805555555559</c:v>
                </c:pt>
                <c:pt idx="1320">
                  <c:v>0.35462962962962963</c:v>
                </c:pt>
                <c:pt idx="1321">
                  <c:v>0.35464120370370367</c:v>
                </c:pt>
                <c:pt idx="1322">
                  <c:v>0.35465277777777776</c:v>
                </c:pt>
                <c:pt idx="1323">
                  <c:v>0.3546643518518518</c:v>
                </c:pt>
                <c:pt idx="1324">
                  <c:v>0.35467592592592595</c:v>
                </c:pt>
                <c:pt idx="1325">
                  <c:v>0.35468749999999999</c:v>
                </c:pt>
                <c:pt idx="1326">
                  <c:v>0.35469907407407408</c:v>
                </c:pt>
                <c:pt idx="1327">
                  <c:v>0.35471064814814812</c:v>
                </c:pt>
                <c:pt idx="1328">
                  <c:v>0.35472222222222222</c:v>
                </c:pt>
                <c:pt idx="1329">
                  <c:v>0.35473379629629626</c:v>
                </c:pt>
                <c:pt idx="1330">
                  <c:v>0.35474537037037041</c:v>
                </c:pt>
                <c:pt idx="1331">
                  <c:v>0.35475694444444444</c:v>
                </c:pt>
                <c:pt idx="1332">
                  <c:v>0.35476851851851854</c:v>
                </c:pt>
                <c:pt idx="1333">
                  <c:v>0.35478009259259258</c:v>
                </c:pt>
                <c:pt idx="1334">
                  <c:v>0.35479166666666667</c:v>
                </c:pt>
                <c:pt idx="1335">
                  <c:v>0.35480324074074071</c:v>
                </c:pt>
                <c:pt idx="1336">
                  <c:v>0.35481481481481486</c:v>
                </c:pt>
                <c:pt idx="1337">
                  <c:v>0.3548263888888889</c:v>
                </c:pt>
                <c:pt idx="1338">
                  <c:v>0.35483796296296299</c:v>
                </c:pt>
                <c:pt idx="1339">
                  <c:v>0.35484953703703703</c:v>
                </c:pt>
                <c:pt idx="1340">
                  <c:v>0.35486111111111113</c:v>
                </c:pt>
                <c:pt idx="1341">
                  <c:v>0.35487268518518517</c:v>
                </c:pt>
                <c:pt idx="1342">
                  <c:v>0.35488425925925932</c:v>
                </c:pt>
                <c:pt idx="1343">
                  <c:v>0.35489583333333335</c:v>
                </c:pt>
                <c:pt idx="1344">
                  <c:v>0.35489583333333335</c:v>
                </c:pt>
                <c:pt idx="1345">
                  <c:v>0.35490740740740739</c:v>
                </c:pt>
                <c:pt idx="1346">
                  <c:v>0.35491898148148149</c:v>
                </c:pt>
                <c:pt idx="1347">
                  <c:v>0.35493055555555553</c:v>
                </c:pt>
                <c:pt idx="1348">
                  <c:v>0.35494212962962962</c:v>
                </c:pt>
                <c:pt idx="1349">
                  <c:v>0.35495370370370366</c:v>
                </c:pt>
                <c:pt idx="1350">
                  <c:v>0.35496527777777781</c:v>
                </c:pt>
                <c:pt idx="1351">
                  <c:v>0.35497685185185185</c:v>
                </c:pt>
                <c:pt idx="1352">
                  <c:v>0.35498842592592594</c:v>
                </c:pt>
                <c:pt idx="1353">
                  <c:v>0.35499999999999998</c:v>
                </c:pt>
                <c:pt idx="1354">
                  <c:v>0.35501157407407408</c:v>
                </c:pt>
                <c:pt idx="1355">
                  <c:v>0.35502314814814812</c:v>
                </c:pt>
                <c:pt idx="1356">
                  <c:v>0.35503472222222227</c:v>
                </c:pt>
                <c:pt idx="1357">
                  <c:v>0.35528935185185184</c:v>
                </c:pt>
                <c:pt idx="1358">
                  <c:v>0.35530092592592594</c:v>
                </c:pt>
                <c:pt idx="1359">
                  <c:v>0.35531249999999998</c:v>
                </c:pt>
                <c:pt idx="1360">
                  <c:v>0.35532407407407413</c:v>
                </c:pt>
                <c:pt idx="1361">
                  <c:v>0.35533564814814816</c:v>
                </c:pt>
                <c:pt idx="1362">
                  <c:v>0.3553472222222222</c:v>
                </c:pt>
                <c:pt idx="1363">
                  <c:v>0.3553587962962963</c:v>
                </c:pt>
                <c:pt idx="1364">
                  <c:v>0.35537037037037034</c:v>
                </c:pt>
                <c:pt idx="1365">
                  <c:v>0.35538194444444443</c:v>
                </c:pt>
                <c:pt idx="1366">
                  <c:v>0.35539351851851847</c:v>
                </c:pt>
                <c:pt idx="1367">
                  <c:v>0.35540509259259262</c:v>
                </c:pt>
                <c:pt idx="1368">
                  <c:v>0.35541666666666666</c:v>
                </c:pt>
                <c:pt idx="1369">
                  <c:v>0.35542824074074075</c:v>
                </c:pt>
                <c:pt idx="1370">
                  <c:v>0.35543981481481479</c:v>
                </c:pt>
                <c:pt idx="1371">
                  <c:v>0.35545138888888889</c:v>
                </c:pt>
                <c:pt idx="1372">
                  <c:v>0.35546296296296293</c:v>
                </c:pt>
                <c:pt idx="1373">
                  <c:v>0.35547453703703707</c:v>
                </c:pt>
                <c:pt idx="1374">
                  <c:v>0.35548611111111111</c:v>
                </c:pt>
                <c:pt idx="1375">
                  <c:v>0.35549768518518521</c:v>
                </c:pt>
                <c:pt idx="1376">
                  <c:v>0.35550925925925925</c:v>
                </c:pt>
                <c:pt idx="1377">
                  <c:v>0.35552083333333334</c:v>
                </c:pt>
                <c:pt idx="1378">
                  <c:v>0.35553240740740738</c:v>
                </c:pt>
                <c:pt idx="1379">
                  <c:v>0.35554398148148153</c:v>
                </c:pt>
                <c:pt idx="1380">
                  <c:v>0.35555555555555557</c:v>
                </c:pt>
                <c:pt idx="1381">
                  <c:v>0.35556712962962966</c:v>
                </c:pt>
                <c:pt idx="1382">
                  <c:v>0.3555787037037037</c:v>
                </c:pt>
                <c:pt idx="1383">
                  <c:v>0.35559027777777774</c:v>
                </c:pt>
                <c:pt idx="1384">
                  <c:v>0.35560185185185184</c:v>
                </c:pt>
                <c:pt idx="1385">
                  <c:v>0.35561342592592587</c:v>
                </c:pt>
                <c:pt idx="1386">
                  <c:v>0.35562500000000002</c:v>
                </c:pt>
                <c:pt idx="1387">
                  <c:v>0.35563657407407406</c:v>
                </c:pt>
                <c:pt idx="1388">
                  <c:v>0.35564814814814816</c:v>
                </c:pt>
                <c:pt idx="1389">
                  <c:v>0.3556597222222222</c:v>
                </c:pt>
                <c:pt idx="1390">
                  <c:v>0.35567129629629629</c:v>
                </c:pt>
                <c:pt idx="1391">
                  <c:v>0.35568287037037033</c:v>
                </c:pt>
                <c:pt idx="1392">
                  <c:v>0.35569444444444448</c:v>
                </c:pt>
                <c:pt idx="1393">
                  <c:v>0.35570601851851852</c:v>
                </c:pt>
                <c:pt idx="1394">
                  <c:v>0.35571759259259261</c:v>
                </c:pt>
                <c:pt idx="1395">
                  <c:v>0.35572916666666665</c:v>
                </c:pt>
                <c:pt idx="1396">
                  <c:v>0.35574074074074075</c:v>
                </c:pt>
                <c:pt idx="1397">
                  <c:v>0.35575231481481479</c:v>
                </c:pt>
                <c:pt idx="1398">
                  <c:v>0.35576388888888894</c:v>
                </c:pt>
                <c:pt idx="1399">
                  <c:v>0.35704861111111108</c:v>
                </c:pt>
                <c:pt idx="1400">
                  <c:v>0.35706018518518517</c:v>
                </c:pt>
                <c:pt idx="1401">
                  <c:v>0.35707175925925921</c:v>
                </c:pt>
                <c:pt idx="1402">
                  <c:v>0.35708333333333336</c:v>
                </c:pt>
                <c:pt idx="1403">
                  <c:v>0.3570949074074074</c:v>
                </c:pt>
                <c:pt idx="1404">
                  <c:v>0.3571064814814815</c:v>
                </c:pt>
                <c:pt idx="1405">
                  <c:v>0.35711805555555554</c:v>
                </c:pt>
                <c:pt idx="1406">
                  <c:v>0.35712962962962963</c:v>
                </c:pt>
                <c:pt idx="1407">
                  <c:v>0.35714120370370367</c:v>
                </c:pt>
                <c:pt idx="1408">
                  <c:v>0.35715277777777782</c:v>
                </c:pt>
                <c:pt idx="1409">
                  <c:v>0.35716435185185186</c:v>
                </c:pt>
                <c:pt idx="1410">
                  <c:v>0.35717592592592595</c:v>
                </c:pt>
                <c:pt idx="1411">
                  <c:v>0.35718749999999999</c:v>
                </c:pt>
                <c:pt idx="1412">
                  <c:v>0.35719907407407409</c:v>
                </c:pt>
                <c:pt idx="1413">
                  <c:v>0.35721064814814812</c:v>
                </c:pt>
                <c:pt idx="1414">
                  <c:v>0.35722222222222227</c:v>
                </c:pt>
                <c:pt idx="1415">
                  <c:v>0.35723379629629631</c:v>
                </c:pt>
                <c:pt idx="1416">
                  <c:v>0.35724537037037035</c:v>
                </c:pt>
                <c:pt idx="1417">
                  <c:v>0.35725694444444445</c:v>
                </c:pt>
                <c:pt idx="1418">
                  <c:v>0.35726851851851849</c:v>
                </c:pt>
                <c:pt idx="1419">
                  <c:v>0.35728009259259258</c:v>
                </c:pt>
                <c:pt idx="1420">
                  <c:v>0.35729166666666662</c:v>
                </c:pt>
                <c:pt idx="1421">
                  <c:v>0.35730324074074077</c:v>
                </c:pt>
                <c:pt idx="1422">
                  <c:v>0.35731481481481481</c:v>
                </c:pt>
                <c:pt idx="1423">
                  <c:v>0.3573263888888889</c:v>
                </c:pt>
                <c:pt idx="1424">
                  <c:v>0.35733796296296294</c:v>
                </c:pt>
                <c:pt idx="1425">
                  <c:v>0.35734953703703703</c:v>
                </c:pt>
                <c:pt idx="1426">
                  <c:v>0.35736111111111107</c:v>
                </c:pt>
                <c:pt idx="1427">
                  <c:v>0.35737268518518522</c:v>
                </c:pt>
                <c:pt idx="1428">
                  <c:v>0.35738425925925926</c:v>
                </c:pt>
                <c:pt idx="1429">
                  <c:v>0.35739583333333336</c:v>
                </c:pt>
                <c:pt idx="1430">
                  <c:v>0.3574074074074074</c:v>
                </c:pt>
                <c:pt idx="1431">
                  <c:v>0.35741898148148149</c:v>
                </c:pt>
                <c:pt idx="1432">
                  <c:v>0.35743055555555553</c:v>
                </c:pt>
                <c:pt idx="1433">
                  <c:v>0.35744212962962968</c:v>
                </c:pt>
                <c:pt idx="1434">
                  <c:v>0.35745370370370372</c:v>
                </c:pt>
                <c:pt idx="1435">
                  <c:v>0.35746527777777781</c:v>
                </c:pt>
                <c:pt idx="1436">
                  <c:v>0.35747685185185185</c:v>
                </c:pt>
                <c:pt idx="1437">
                  <c:v>0.35748842592592589</c:v>
                </c:pt>
                <c:pt idx="1438">
                  <c:v>0.35749999999999998</c:v>
                </c:pt>
                <c:pt idx="1439">
                  <c:v>0.35751157407407402</c:v>
                </c:pt>
                <c:pt idx="1440">
                  <c:v>0.35752314814814817</c:v>
                </c:pt>
                <c:pt idx="1441">
                  <c:v>0.35753472222222221</c:v>
                </c:pt>
                <c:pt idx="1442">
                  <c:v>0.35754629629629631</c:v>
                </c:pt>
                <c:pt idx="1443">
                  <c:v>0.35755787037037035</c:v>
                </c:pt>
                <c:pt idx="1444">
                  <c:v>0.35756944444444444</c:v>
                </c:pt>
                <c:pt idx="1445">
                  <c:v>0.35758101851851848</c:v>
                </c:pt>
                <c:pt idx="1446">
                  <c:v>0.35759259259259263</c:v>
                </c:pt>
                <c:pt idx="1447">
                  <c:v>0.35760416666666667</c:v>
                </c:pt>
                <c:pt idx="1448">
                  <c:v>0.35761574074074076</c:v>
                </c:pt>
                <c:pt idx="1449">
                  <c:v>0.3576273148148148</c:v>
                </c:pt>
                <c:pt idx="1450">
                  <c:v>0.3576388888888889</c:v>
                </c:pt>
                <c:pt idx="1451">
                  <c:v>0.35765046296296293</c:v>
                </c:pt>
                <c:pt idx="1452">
                  <c:v>0.35766203703703708</c:v>
                </c:pt>
                <c:pt idx="1453">
                  <c:v>0.35767361111111112</c:v>
                </c:pt>
                <c:pt idx="1454">
                  <c:v>0.35768518518518522</c:v>
                </c:pt>
                <c:pt idx="1455">
                  <c:v>0.35769675925925926</c:v>
                </c:pt>
                <c:pt idx="1456">
                  <c:v>0.35770833333333335</c:v>
                </c:pt>
                <c:pt idx="1457">
                  <c:v>0.35771990740740739</c:v>
                </c:pt>
                <c:pt idx="1458">
                  <c:v>0.35773148148148143</c:v>
                </c:pt>
                <c:pt idx="1459">
                  <c:v>0.35774305555555558</c:v>
                </c:pt>
                <c:pt idx="1460">
                  <c:v>0.35775462962962962</c:v>
                </c:pt>
                <c:pt idx="1461">
                  <c:v>0.35776620370370371</c:v>
                </c:pt>
                <c:pt idx="1462">
                  <c:v>0.35776620370370371</c:v>
                </c:pt>
                <c:pt idx="1463">
                  <c:v>0.35777777777777775</c:v>
                </c:pt>
              </c:numCache>
            </c:numRef>
          </c:xVal>
          <c:yVal>
            <c:numRef>
              <c:f>'Final Project Data'!$C$2:$C$1465</c:f>
              <c:numCache>
                <c:formatCode>General</c:formatCode>
                <c:ptCount val="1464"/>
                <c:pt idx="0">
                  <c:v>18.37</c:v>
                </c:pt>
                <c:pt idx="1">
                  <c:v>18.75</c:v>
                </c:pt>
                <c:pt idx="2">
                  <c:v>18.95</c:v>
                </c:pt>
                <c:pt idx="3">
                  <c:v>18.95</c:v>
                </c:pt>
                <c:pt idx="4">
                  <c:v>18.87</c:v>
                </c:pt>
                <c:pt idx="5">
                  <c:v>18.649999999999999</c:v>
                </c:pt>
                <c:pt idx="6">
                  <c:v>18.63</c:v>
                </c:pt>
                <c:pt idx="7">
                  <c:v>18.55</c:v>
                </c:pt>
                <c:pt idx="8">
                  <c:v>18.53</c:v>
                </c:pt>
                <c:pt idx="9">
                  <c:v>18.59</c:v>
                </c:pt>
                <c:pt idx="10">
                  <c:v>18.850000000000001</c:v>
                </c:pt>
                <c:pt idx="11">
                  <c:v>18.91</c:v>
                </c:pt>
                <c:pt idx="12">
                  <c:v>19.010000000000002</c:v>
                </c:pt>
                <c:pt idx="13">
                  <c:v>18.91</c:v>
                </c:pt>
                <c:pt idx="14">
                  <c:v>18.95</c:v>
                </c:pt>
                <c:pt idx="15">
                  <c:v>18.97</c:v>
                </c:pt>
                <c:pt idx="16">
                  <c:v>19.010000000000002</c:v>
                </c:pt>
                <c:pt idx="17">
                  <c:v>18.95</c:v>
                </c:pt>
                <c:pt idx="18">
                  <c:v>18.97</c:v>
                </c:pt>
                <c:pt idx="19">
                  <c:v>18.71</c:v>
                </c:pt>
                <c:pt idx="20">
                  <c:v>18.97</c:v>
                </c:pt>
                <c:pt idx="21">
                  <c:v>18.97</c:v>
                </c:pt>
                <c:pt idx="22">
                  <c:v>18.75</c:v>
                </c:pt>
                <c:pt idx="23">
                  <c:v>18.75</c:v>
                </c:pt>
                <c:pt idx="24">
                  <c:v>18.850000000000001</c:v>
                </c:pt>
                <c:pt idx="25">
                  <c:v>18.850000000000001</c:v>
                </c:pt>
                <c:pt idx="26">
                  <c:v>18.97</c:v>
                </c:pt>
                <c:pt idx="27">
                  <c:v>18.79</c:v>
                </c:pt>
                <c:pt idx="28">
                  <c:v>19.03</c:v>
                </c:pt>
                <c:pt idx="29">
                  <c:v>19.23</c:v>
                </c:pt>
                <c:pt idx="30">
                  <c:v>18.97</c:v>
                </c:pt>
                <c:pt idx="31">
                  <c:v>18.97</c:v>
                </c:pt>
                <c:pt idx="32">
                  <c:v>18.75</c:v>
                </c:pt>
                <c:pt idx="33">
                  <c:v>18.95</c:v>
                </c:pt>
                <c:pt idx="34">
                  <c:v>18.91</c:v>
                </c:pt>
                <c:pt idx="35">
                  <c:v>19.07</c:v>
                </c:pt>
                <c:pt idx="36">
                  <c:v>19.03</c:v>
                </c:pt>
                <c:pt idx="37">
                  <c:v>18.95</c:v>
                </c:pt>
                <c:pt idx="38">
                  <c:v>18.850000000000001</c:v>
                </c:pt>
                <c:pt idx="39">
                  <c:v>18.809999999999999</c:v>
                </c:pt>
                <c:pt idx="40">
                  <c:v>19.010000000000002</c:v>
                </c:pt>
                <c:pt idx="41">
                  <c:v>19.09</c:v>
                </c:pt>
                <c:pt idx="42">
                  <c:v>18.59</c:v>
                </c:pt>
                <c:pt idx="43">
                  <c:v>18.489999999999998</c:v>
                </c:pt>
                <c:pt idx="44">
                  <c:v>18.53</c:v>
                </c:pt>
                <c:pt idx="45">
                  <c:v>18.55</c:v>
                </c:pt>
                <c:pt idx="46">
                  <c:v>18.170000000000002</c:v>
                </c:pt>
                <c:pt idx="47">
                  <c:v>18.170000000000002</c:v>
                </c:pt>
                <c:pt idx="48">
                  <c:v>18.47</c:v>
                </c:pt>
                <c:pt idx="49">
                  <c:v>18.59</c:v>
                </c:pt>
                <c:pt idx="50">
                  <c:v>18.649999999999999</c:v>
                </c:pt>
                <c:pt idx="51">
                  <c:v>18.79</c:v>
                </c:pt>
                <c:pt idx="52">
                  <c:v>18.850000000000001</c:v>
                </c:pt>
                <c:pt idx="53">
                  <c:v>19.010000000000002</c:v>
                </c:pt>
                <c:pt idx="54">
                  <c:v>18.91</c:v>
                </c:pt>
                <c:pt idx="55">
                  <c:v>19.010000000000002</c:v>
                </c:pt>
                <c:pt idx="56">
                  <c:v>18.87</c:v>
                </c:pt>
                <c:pt idx="57">
                  <c:v>18.91</c:v>
                </c:pt>
                <c:pt idx="58">
                  <c:v>19.13</c:v>
                </c:pt>
                <c:pt idx="59">
                  <c:v>19.010000000000002</c:v>
                </c:pt>
                <c:pt idx="60">
                  <c:v>18.91</c:v>
                </c:pt>
                <c:pt idx="61">
                  <c:v>18.63</c:v>
                </c:pt>
                <c:pt idx="62">
                  <c:v>18.55</c:v>
                </c:pt>
                <c:pt idx="63">
                  <c:v>18.63</c:v>
                </c:pt>
                <c:pt idx="64">
                  <c:v>18.53</c:v>
                </c:pt>
                <c:pt idx="65">
                  <c:v>18.71</c:v>
                </c:pt>
                <c:pt idx="66">
                  <c:v>18.690000000000001</c:v>
                </c:pt>
                <c:pt idx="67">
                  <c:v>18.27</c:v>
                </c:pt>
                <c:pt idx="68">
                  <c:v>18.41</c:v>
                </c:pt>
                <c:pt idx="69">
                  <c:v>18.329999999999998</c:v>
                </c:pt>
                <c:pt idx="70">
                  <c:v>18.690000000000001</c:v>
                </c:pt>
                <c:pt idx="71">
                  <c:v>18.71</c:v>
                </c:pt>
                <c:pt idx="72">
                  <c:v>19.010000000000002</c:v>
                </c:pt>
                <c:pt idx="73">
                  <c:v>18.47</c:v>
                </c:pt>
                <c:pt idx="74">
                  <c:v>18.53</c:v>
                </c:pt>
                <c:pt idx="75">
                  <c:v>18.55</c:v>
                </c:pt>
                <c:pt idx="76">
                  <c:v>18.43</c:v>
                </c:pt>
                <c:pt idx="77">
                  <c:v>18.010000000000002</c:v>
                </c:pt>
                <c:pt idx="78">
                  <c:v>18.11</c:v>
                </c:pt>
                <c:pt idx="79">
                  <c:v>18.21</c:v>
                </c:pt>
                <c:pt idx="80">
                  <c:v>18.41</c:v>
                </c:pt>
                <c:pt idx="81">
                  <c:v>18.47</c:v>
                </c:pt>
                <c:pt idx="82">
                  <c:v>18.649999999999999</c:v>
                </c:pt>
                <c:pt idx="83">
                  <c:v>18.37</c:v>
                </c:pt>
                <c:pt idx="84">
                  <c:v>18.59</c:v>
                </c:pt>
                <c:pt idx="85">
                  <c:v>18.170000000000002</c:v>
                </c:pt>
                <c:pt idx="86">
                  <c:v>18.010000000000002</c:v>
                </c:pt>
                <c:pt idx="87">
                  <c:v>18.05</c:v>
                </c:pt>
                <c:pt idx="88">
                  <c:v>18.05</c:v>
                </c:pt>
                <c:pt idx="89">
                  <c:v>18.53</c:v>
                </c:pt>
                <c:pt idx="90">
                  <c:v>18.79</c:v>
                </c:pt>
                <c:pt idx="91">
                  <c:v>18.690000000000001</c:v>
                </c:pt>
                <c:pt idx="92">
                  <c:v>18.690000000000001</c:v>
                </c:pt>
                <c:pt idx="93">
                  <c:v>18.489999999999998</c:v>
                </c:pt>
                <c:pt idx="94">
                  <c:v>18.59</c:v>
                </c:pt>
                <c:pt idx="95">
                  <c:v>18.63</c:v>
                </c:pt>
                <c:pt idx="96">
                  <c:v>18.649999999999999</c:v>
                </c:pt>
                <c:pt idx="97">
                  <c:v>18.71</c:v>
                </c:pt>
                <c:pt idx="98">
                  <c:v>18.649999999999999</c:v>
                </c:pt>
                <c:pt idx="99">
                  <c:v>18.75</c:v>
                </c:pt>
                <c:pt idx="100">
                  <c:v>18.75</c:v>
                </c:pt>
                <c:pt idx="101">
                  <c:v>18.75</c:v>
                </c:pt>
                <c:pt idx="102">
                  <c:v>18.71</c:v>
                </c:pt>
                <c:pt idx="103">
                  <c:v>18.649999999999999</c:v>
                </c:pt>
                <c:pt idx="104">
                  <c:v>18.25</c:v>
                </c:pt>
                <c:pt idx="105">
                  <c:v>18.170000000000002</c:v>
                </c:pt>
                <c:pt idx="106">
                  <c:v>18.309999999999999</c:v>
                </c:pt>
                <c:pt idx="107">
                  <c:v>18.21</c:v>
                </c:pt>
                <c:pt idx="108">
                  <c:v>18.149999999999999</c:v>
                </c:pt>
                <c:pt idx="109">
                  <c:v>18.09</c:v>
                </c:pt>
                <c:pt idx="110">
                  <c:v>18.27</c:v>
                </c:pt>
                <c:pt idx="111">
                  <c:v>18.170000000000002</c:v>
                </c:pt>
                <c:pt idx="112">
                  <c:v>18.170000000000002</c:v>
                </c:pt>
                <c:pt idx="113">
                  <c:v>18.170000000000002</c:v>
                </c:pt>
                <c:pt idx="114">
                  <c:v>18.21</c:v>
                </c:pt>
                <c:pt idx="115">
                  <c:v>18.25</c:v>
                </c:pt>
                <c:pt idx="116">
                  <c:v>18.27</c:v>
                </c:pt>
                <c:pt idx="117">
                  <c:v>18.329999999999998</c:v>
                </c:pt>
                <c:pt idx="118">
                  <c:v>18.21</c:v>
                </c:pt>
                <c:pt idx="119">
                  <c:v>18.43</c:v>
                </c:pt>
                <c:pt idx="120">
                  <c:v>18.37</c:v>
                </c:pt>
                <c:pt idx="121">
                  <c:v>18.27</c:v>
                </c:pt>
                <c:pt idx="122">
                  <c:v>18.170000000000002</c:v>
                </c:pt>
                <c:pt idx="123">
                  <c:v>18.170000000000002</c:v>
                </c:pt>
                <c:pt idx="124">
                  <c:v>18.25</c:v>
                </c:pt>
                <c:pt idx="125">
                  <c:v>18.25</c:v>
                </c:pt>
                <c:pt idx="126">
                  <c:v>18.41</c:v>
                </c:pt>
                <c:pt idx="127">
                  <c:v>18.170000000000002</c:v>
                </c:pt>
                <c:pt idx="128">
                  <c:v>18.11</c:v>
                </c:pt>
                <c:pt idx="129">
                  <c:v>18.25</c:v>
                </c:pt>
                <c:pt idx="130">
                  <c:v>18.170000000000002</c:v>
                </c:pt>
                <c:pt idx="131">
                  <c:v>18.149999999999999</c:v>
                </c:pt>
                <c:pt idx="132">
                  <c:v>18.149999999999999</c:v>
                </c:pt>
                <c:pt idx="133">
                  <c:v>18.309999999999999</c:v>
                </c:pt>
                <c:pt idx="134">
                  <c:v>18.41</c:v>
                </c:pt>
                <c:pt idx="135">
                  <c:v>18.329999999999998</c:v>
                </c:pt>
                <c:pt idx="136">
                  <c:v>18.309999999999999</c:v>
                </c:pt>
                <c:pt idx="137">
                  <c:v>18.41</c:v>
                </c:pt>
                <c:pt idx="138">
                  <c:v>18.149999999999999</c:v>
                </c:pt>
                <c:pt idx="139">
                  <c:v>18.11</c:v>
                </c:pt>
                <c:pt idx="140">
                  <c:v>18.309999999999999</c:v>
                </c:pt>
                <c:pt idx="141">
                  <c:v>18.309999999999999</c:v>
                </c:pt>
                <c:pt idx="142">
                  <c:v>18.149999999999999</c:v>
                </c:pt>
                <c:pt idx="143">
                  <c:v>18.09</c:v>
                </c:pt>
                <c:pt idx="144">
                  <c:v>18.329999999999998</c:v>
                </c:pt>
                <c:pt idx="145">
                  <c:v>18.489999999999998</c:v>
                </c:pt>
                <c:pt idx="146">
                  <c:v>18.47</c:v>
                </c:pt>
                <c:pt idx="147">
                  <c:v>18.489999999999998</c:v>
                </c:pt>
                <c:pt idx="148">
                  <c:v>18.37</c:v>
                </c:pt>
                <c:pt idx="149">
                  <c:v>18.47</c:v>
                </c:pt>
                <c:pt idx="150">
                  <c:v>18.41</c:v>
                </c:pt>
                <c:pt idx="151">
                  <c:v>18.43</c:v>
                </c:pt>
                <c:pt idx="152">
                  <c:v>18.27</c:v>
                </c:pt>
                <c:pt idx="153">
                  <c:v>18.27</c:v>
                </c:pt>
                <c:pt idx="154">
                  <c:v>18.25</c:v>
                </c:pt>
                <c:pt idx="155">
                  <c:v>18.309999999999999</c:v>
                </c:pt>
                <c:pt idx="156">
                  <c:v>18.37</c:v>
                </c:pt>
                <c:pt idx="157">
                  <c:v>18.170000000000002</c:v>
                </c:pt>
                <c:pt idx="158">
                  <c:v>18.27</c:v>
                </c:pt>
                <c:pt idx="159">
                  <c:v>18.27</c:v>
                </c:pt>
                <c:pt idx="160">
                  <c:v>18.27</c:v>
                </c:pt>
                <c:pt idx="161">
                  <c:v>18.25</c:v>
                </c:pt>
                <c:pt idx="162">
                  <c:v>18.25</c:v>
                </c:pt>
                <c:pt idx="163">
                  <c:v>18.329999999999998</c:v>
                </c:pt>
                <c:pt idx="164">
                  <c:v>18.309999999999999</c:v>
                </c:pt>
                <c:pt idx="165">
                  <c:v>18.27</c:v>
                </c:pt>
                <c:pt idx="166">
                  <c:v>18.27</c:v>
                </c:pt>
                <c:pt idx="167">
                  <c:v>18.309999999999999</c:v>
                </c:pt>
                <c:pt idx="168">
                  <c:v>18.43</c:v>
                </c:pt>
                <c:pt idx="169">
                  <c:v>18.37</c:v>
                </c:pt>
                <c:pt idx="170">
                  <c:v>18.329999999999998</c:v>
                </c:pt>
                <c:pt idx="171">
                  <c:v>18.41</c:v>
                </c:pt>
                <c:pt idx="172">
                  <c:v>18.41</c:v>
                </c:pt>
                <c:pt idx="173">
                  <c:v>18.25</c:v>
                </c:pt>
                <c:pt idx="174">
                  <c:v>18.489999999999998</c:v>
                </c:pt>
                <c:pt idx="175">
                  <c:v>18.489999999999998</c:v>
                </c:pt>
                <c:pt idx="176">
                  <c:v>18.41</c:v>
                </c:pt>
                <c:pt idx="177">
                  <c:v>18.41</c:v>
                </c:pt>
                <c:pt idx="178">
                  <c:v>18.55</c:v>
                </c:pt>
                <c:pt idx="179">
                  <c:v>18.47</c:v>
                </c:pt>
                <c:pt idx="180">
                  <c:v>18.43</c:v>
                </c:pt>
                <c:pt idx="181">
                  <c:v>18.43</c:v>
                </c:pt>
                <c:pt idx="182">
                  <c:v>18.329999999999998</c:v>
                </c:pt>
                <c:pt idx="183">
                  <c:v>18.309999999999999</c:v>
                </c:pt>
                <c:pt idx="184">
                  <c:v>18.41</c:v>
                </c:pt>
                <c:pt idx="185">
                  <c:v>18.47</c:v>
                </c:pt>
                <c:pt idx="186">
                  <c:v>18.27</c:v>
                </c:pt>
                <c:pt idx="187">
                  <c:v>18.25</c:v>
                </c:pt>
                <c:pt idx="188">
                  <c:v>18.21</c:v>
                </c:pt>
                <c:pt idx="189">
                  <c:v>18.309999999999999</c:v>
                </c:pt>
                <c:pt idx="190">
                  <c:v>18.25</c:v>
                </c:pt>
                <c:pt idx="191">
                  <c:v>18.21</c:v>
                </c:pt>
                <c:pt idx="192">
                  <c:v>18.329999999999998</c:v>
                </c:pt>
                <c:pt idx="193">
                  <c:v>18.25</c:v>
                </c:pt>
                <c:pt idx="194">
                  <c:v>18.37</c:v>
                </c:pt>
                <c:pt idx="195">
                  <c:v>18.27</c:v>
                </c:pt>
                <c:pt idx="196">
                  <c:v>18.27</c:v>
                </c:pt>
                <c:pt idx="197">
                  <c:v>18.27</c:v>
                </c:pt>
                <c:pt idx="198">
                  <c:v>18.25</c:v>
                </c:pt>
                <c:pt idx="199">
                  <c:v>18.27</c:v>
                </c:pt>
                <c:pt idx="200">
                  <c:v>18.37</c:v>
                </c:pt>
                <c:pt idx="201">
                  <c:v>18.21</c:v>
                </c:pt>
                <c:pt idx="202">
                  <c:v>18.309999999999999</c:v>
                </c:pt>
                <c:pt idx="203">
                  <c:v>18.41</c:v>
                </c:pt>
                <c:pt idx="204">
                  <c:v>18.47</c:v>
                </c:pt>
                <c:pt idx="205">
                  <c:v>18.27</c:v>
                </c:pt>
                <c:pt idx="206">
                  <c:v>18.25</c:v>
                </c:pt>
                <c:pt idx="207">
                  <c:v>18.27</c:v>
                </c:pt>
                <c:pt idx="208">
                  <c:v>18.27</c:v>
                </c:pt>
                <c:pt idx="209">
                  <c:v>18.27</c:v>
                </c:pt>
                <c:pt idx="210">
                  <c:v>18.329999999999998</c:v>
                </c:pt>
                <c:pt idx="211">
                  <c:v>18.53</c:v>
                </c:pt>
                <c:pt idx="212">
                  <c:v>18.55</c:v>
                </c:pt>
                <c:pt idx="213">
                  <c:v>18.59</c:v>
                </c:pt>
                <c:pt idx="214">
                  <c:v>18.43</c:v>
                </c:pt>
                <c:pt idx="215">
                  <c:v>18.55</c:v>
                </c:pt>
                <c:pt idx="216">
                  <c:v>17.75</c:v>
                </c:pt>
                <c:pt idx="217">
                  <c:v>17.670000000000002</c:v>
                </c:pt>
                <c:pt idx="218">
                  <c:v>17.73</c:v>
                </c:pt>
                <c:pt idx="219">
                  <c:v>17.850000000000001</c:v>
                </c:pt>
                <c:pt idx="220">
                  <c:v>17.850000000000001</c:v>
                </c:pt>
                <c:pt idx="221">
                  <c:v>17.89</c:v>
                </c:pt>
                <c:pt idx="222">
                  <c:v>17.75</c:v>
                </c:pt>
                <c:pt idx="223">
                  <c:v>17.73</c:v>
                </c:pt>
                <c:pt idx="224">
                  <c:v>17.79</c:v>
                </c:pt>
                <c:pt idx="225">
                  <c:v>17.63</c:v>
                </c:pt>
                <c:pt idx="226">
                  <c:v>17.93</c:v>
                </c:pt>
                <c:pt idx="227">
                  <c:v>17.93</c:v>
                </c:pt>
                <c:pt idx="228">
                  <c:v>17.79</c:v>
                </c:pt>
                <c:pt idx="229">
                  <c:v>17.73</c:v>
                </c:pt>
                <c:pt idx="230">
                  <c:v>17.63</c:v>
                </c:pt>
                <c:pt idx="231">
                  <c:v>17.670000000000002</c:v>
                </c:pt>
                <c:pt idx="232">
                  <c:v>17.73</c:v>
                </c:pt>
                <c:pt idx="233">
                  <c:v>17.75</c:v>
                </c:pt>
                <c:pt idx="234">
                  <c:v>17.850000000000001</c:v>
                </c:pt>
                <c:pt idx="235">
                  <c:v>17.93</c:v>
                </c:pt>
                <c:pt idx="236">
                  <c:v>17.73</c:v>
                </c:pt>
                <c:pt idx="237">
                  <c:v>17.79</c:v>
                </c:pt>
                <c:pt idx="238">
                  <c:v>17.670000000000002</c:v>
                </c:pt>
                <c:pt idx="239">
                  <c:v>17.57</c:v>
                </c:pt>
                <c:pt idx="240">
                  <c:v>17.75</c:v>
                </c:pt>
                <c:pt idx="241">
                  <c:v>17.850000000000001</c:v>
                </c:pt>
                <c:pt idx="242">
                  <c:v>17.89</c:v>
                </c:pt>
                <c:pt idx="243">
                  <c:v>17.850000000000001</c:v>
                </c:pt>
                <c:pt idx="244">
                  <c:v>17.93</c:v>
                </c:pt>
                <c:pt idx="245">
                  <c:v>17.829999999999998</c:v>
                </c:pt>
                <c:pt idx="246">
                  <c:v>18.09</c:v>
                </c:pt>
                <c:pt idx="247">
                  <c:v>17.829999999999998</c:v>
                </c:pt>
                <c:pt idx="248">
                  <c:v>17.79</c:v>
                </c:pt>
                <c:pt idx="249">
                  <c:v>17.95</c:v>
                </c:pt>
                <c:pt idx="250">
                  <c:v>17.89</c:v>
                </c:pt>
                <c:pt idx="251">
                  <c:v>17.95</c:v>
                </c:pt>
                <c:pt idx="252">
                  <c:v>17.73</c:v>
                </c:pt>
                <c:pt idx="253">
                  <c:v>17.79</c:v>
                </c:pt>
                <c:pt idx="254">
                  <c:v>17.95</c:v>
                </c:pt>
                <c:pt idx="255">
                  <c:v>17.829999999999998</c:v>
                </c:pt>
                <c:pt idx="256">
                  <c:v>17.89</c:v>
                </c:pt>
                <c:pt idx="257">
                  <c:v>17.850000000000001</c:v>
                </c:pt>
                <c:pt idx="258">
                  <c:v>17.63</c:v>
                </c:pt>
                <c:pt idx="259">
                  <c:v>17.510000000000002</c:v>
                </c:pt>
                <c:pt idx="260">
                  <c:v>17.79</c:v>
                </c:pt>
                <c:pt idx="261">
                  <c:v>17.670000000000002</c:v>
                </c:pt>
                <c:pt idx="262">
                  <c:v>17.93</c:v>
                </c:pt>
                <c:pt idx="263">
                  <c:v>17.57</c:v>
                </c:pt>
                <c:pt idx="264">
                  <c:v>17.75</c:v>
                </c:pt>
                <c:pt idx="265">
                  <c:v>17.89</c:v>
                </c:pt>
                <c:pt idx="266">
                  <c:v>18.11</c:v>
                </c:pt>
                <c:pt idx="267">
                  <c:v>18.05</c:v>
                </c:pt>
                <c:pt idx="268">
                  <c:v>17.89</c:v>
                </c:pt>
                <c:pt idx="269">
                  <c:v>18.05</c:v>
                </c:pt>
                <c:pt idx="270">
                  <c:v>18.09</c:v>
                </c:pt>
                <c:pt idx="271">
                  <c:v>18.149999999999999</c:v>
                </c:pt>
                <c:pt idx="272">
                  <c:v>18.149999999999999</c:v>
                </c:pt>
                <c:pt idx="273">
                  <c:v>17.829999999999998</c:v>
                </c:pt>
                <c:pt idx="274">
                  <c:v>17.850000000000001</c:v>
                </c:pt>
                <c:pt idx="275">
                  <c:v>18.11</c:v>
                </c:pt>
                <c:pt idx="276">
                  <c:v>18.09</c:v>
                </c:pt>
                <c:pt idx="277">
                  <c:v>18.11</c:v>
                </c:pt>
                <c:pt idx="278">
                  <c:v>17.89</c:v>
                </c:pt>
                <c:pt idx="279">
                  <c:v>17.95</c:v>
                </c:pt>
                <c:pt idx="280">
                  <c:v>17.690000000000001</c:v>
                </c:pt>
                <c:pt idx="281">
                  <c:v>17.59</c:v>
                </c:pt>
                <c:pt idx="282">
                  <c:v>17.79</c:v>
                </c:pt>
                <c:pt idx="283">
                  <c:v>17.73</c:v>
                </c:pt>
                <c:pt idx="284">
                  <c:v>17.93</c:v>
                </c:pt>
                <c:pt idx="285">
                  <c:v>17.850000000000001</c:v>
                </c:pt>
                <c:pt idx="286">
                  <c:v>17.89</c:v>
                </c:pt>
                <c:pt idx="287">
                  <c:v>17.93</c:v>
                </c:pt>
                <c:pt idx="288">
                  <c:v>17.93</c:v>
                </c:pt>
                <c:pt idx="289">
                  <c:v>17.89</c:v>
                </c:pt>
                <c:pt idx="290">
                  <c:v>17.73</c:v>
                </c:pt>
                <c:pt idx="291">
                  <c:v>17.670000000000002</c:v>
                </c:pt>
                <c:pt idx="292">
                  <c:v>17.59</c:v>
                </c:pt>
                <c:pt idx="293">
                  <c:v>17.510000000000002</c:v>
                </c:pt>
                <c:pt idx="294">
                  <c:v>17.690000000000001</c:v>
                </c:pt>
                <c:pt idx="295">
                  <c:v>17.989999999999998</c:v>
                </c:pt>
                <c:pt idx="296">
                  <c:v>18.05</c:v>
                </c:pt>
                <c:pt idx="297">
                  <c:v>18.05</c:v>
                </c:pt>
                <c:pt idx="298">
                  <c:v>17.829999999999998</c:v>
                </c:pt>
                <c:pt idx="299">
                  <c:v>17.53</c:v>
                </c:pt>
                <c:pt idx="300">
                  <c:v>17.53</c:v>
                </c:pt>
                <c:pt idx="301">
                  <c:v>17.59</c:v>
                </c:pt>
                <c:pt idx="302">
                  <c:v>17.73</c:v>
                </c:pt>
                <c:pt idx="303">
                  <c:v>17.670000000000002</c:v>
                </c:pt>
                <c:pt idx="304">
                  <c:v>17.57</c:v>
                </c:pt>
                <c:pt idx="305">
                  <c:v>17.57</c:v>
                </c:pt>
                <c:pt idx="306">
                  <c:v>17.57</c:v>
                </c:pt>
                <c:pt idx="307">
                  <c:v>17.53</c:v>
                </c:pt>
                <c:pt idx="308">
                  <c:v>17.329999999999998</c:v>
                </c:pt>
                <c:pt idx="309">
                  <c:v>17.41</c:v>
                </c:pt>
                <c:pt idx="310">
                  <c:v>17.510000000000002</c:v>
                </c:pt>
                <c:pt idx="311">
                  <c:v>17.73</c:v>
                </c:pt>
                <c:pt idx="312">
                  <c:v>17.59</c:v>
                </c:pt>
                <c:pt idx="313">
                  <c:v>17.63</c:v>
                </c:pt>
                <c:pt idx="314">
                  <c:v>17.57</c:v>
                </c:pt>
                <c:pt idx="315">
                  <c:v>17.43</c:v>
                </c:pt>
                <c:pt idx="316">
                  <c:v>17.510000000000002</c:v>
                </c:pt>
                <c:pt idx="317">
                  <c:v>17.37</c:v>
                </c:pt>
                <c:pt idx="318">
                  <c:v>17.510000000000002</c:v>
                </c:pt>
                <c:pt idx="319">
                  <c:v>17.53</c:v>
                </c:pt>
                <c:pt idx="320">
                  <c:v>17.41</c:v>
                </c:pt>
                <c:pt idx="321">
                  <c:v>17.37</c:v>
                </c:pt>
                <c:pt idx="322">
                  <c:v>17.53</c:v>
                </c:pt>
                <c:pt idx="323">
                  <c:v>17.47</c:v>
                </c:pt>
                <c:pt idx="324">
                  <c:v>17.53</c:v>
                </c:pt>
                <c:pt idx="325">
                  <c:v>17.47</c:v>
                </c:pt>
                <c:pt idx="326">
                  <c:v>17.510000000000002</c:v>
                </c:pt>
                <c:pt idx="327">
                  <c:v>17.510000000000002</c:v>
                </c:pt>
                <c:pt idx="328">
                  <c:v>17.57</c:v>
                </c:pt>
                <c:pt idx="329">
                  <c:v>17.57</c:v>
                </c:pt>
                <c:pt idx="330">
                  <c:v>17.47</c:v>
                </c:pt>
                <c:pt idx="331">
                  <c:v>17.510000000000002</c:v>
                </c:pt>
                <c:pt idx="332">
                  <c:v>17.41</c:v>
                </c:pt>
                <c:pt idx="333">
                  <c:v>17.27</c:v>
                </c:pt>
                <c:pt idx="334">
                  <c:v>17.510000000000002</c:v>
                </c:pt>
                <c:pt idx="335">
                  <c:v>17.53</c:v>
                </c:pt>
                <c:pt idx="336">
                  <c:v>17.670000000000002</c:v>
                </c:pt>
                <c:pt idx="337">
                  <c:v>17.57</c:v>
                </c:pt>
                <c:pt idx="338">
                  <c:v>17.53</c:v>
                </c:pt>
                <c:pt idx="339">
                  <c:v>17.57</c:v>
                </c:pt>
                <c:pt idx="340">
                  <c:v>17.329999999999998</c:v>
                </c:pt>
                <c:pt idx="341">
                  <c:v>17.309999999999999</c:v>
                </c:pt>
                <c:pt idx="342">
                  <c:v>17.21</c:v>
                </c:pt>
                <c:pt idx="343">
                  <c:v>17.309999999999999</c:v>
                </c:pt>
                <c:pt idx="344">
                  <c:v>17.41</c:v>
                </c:pt>
                <c:pt idx="345">
                  <c:v>17.510000000000002</c:v>
                </c:pt>
                <c:pt idx="346">
                  <c:v>17.27</c:v>
                </c:pt>
                <c:pt idx="347">
                  <c:v>17.43</c:v>
                </c:pt>
                <c:pt idx="348">
                  <c:v>17.41</c:v>
                </c:pt>
                <c:pt idx="349">
                  <c:v>17.309999999999999</c:v>
                </c:pt>
                <c:pt idx="350">
                  <c:v>17.21</c:v>
                </c:pt>
                <c:pt idx="351">
                  <c:v>17.05</c:v>
                </c:pt>
                <c:pt idx="352">
                  <c:v>17.149999999999999</c:v>
                </c:pt>
                <c:pt idx="353">
                  <c:v>17.149999999999999</c:v>
                </c:pt>
                <c:pt idx="354">
                  <c:v>17.309999999999999</c:v>
                </c:pt>
                <c:pt idx="355">
                  <c:v>17.850000000000001</c:v>
                </c:pt>
                <c:pt idx="356">
                  <c:v>17.93</c:v>
                </c:pt>
                <c:pt idx="357">
                  <c:v>17.670000000000002</c:v>
                </c:pt>
                <c:pt idx="358">
                  <c:v>17.47</c:v>
                </c:pt>
                <c:pt idx="359">
                  <c:v>17.41</c:v>
                </c:pt>
                <c:pt idx="360">
                  <c:v>17.47</c:v>
                </c:pt>
                <c:pt idx="361">
                  <c:v>17.47</c:v>
                </c:pt>
                <c:pt idx="362">
                  <c:v>17.53</c:v>
                </c:pt>
                <c:pt idx="363">
                  <c:v>17.690000000000001</c:v>
                </c:pt>
                <c:pt idx="364">
                  <c:v>17.829999999999998</c:v>
                </c:pt>
                <c:pt idx="365">
                  <c:v>17.63</c:v>
                </c:pt>
                <c:pt idx="366">
                  <c:v>17.670000000000002</c:v>
                </c:pt>
                <c:pt idx="367">
                  <c:v>17.57</c:v>
                </c:pt>
                <c:pt idx="368">
                  <c:v>17.47</c:v>
                </c:pt>
                <c:pt idx="369">
                  <c:v>17.510000000000002</c:v>
                </c:pt>
                <c:pt idx="370">
                  <c:v>17.510000000000002</c:v>
                </c:pt>
                <c:pt idx="371">
                  <c:v>17.47</c:v>
                </c:pt>
                <c:pt idx="372">
                  <c:v>17.510000000000002</c:v>
                </c:pt>
                <c:pt idx="373">
                  <c:v>17.37</c:v>
                </c:pt>
                <c:pt idx="374">
                  <c:v>17.63</c:v>
                </c:pt>
                <c:pt idx="375">
                  <c:v>17.43</c:v>
                </c:pt>
                <c:pt idx="376">
                  <c:v>17.43</c:v>
                </c:pt>
                <c:pt idx="377">
                  <c:v>17.47</c:v>
                </c:pt>
                <c:pt idx="378">
                  <c:v>17.73</c:v>
                </c:pt>
                <c:pt idx="379">
                  <c:v>17.850000000000001</c:v>
                </c:pt>
                <c:pt idx="380">
                  <c:v>17.79</c:v>
                </c:pt>
                <c:pt idx="381">
                  <c:v>17.75</c:v>
                </c:pt>
                <c:pt idx="382">
                  <c:v>17.95</c:v>
                </c:pt>
                <c:pt idx="383">
                  <c:v>17.95</c:v>
                </c:pt>
                <c:pt idx="384">
                  <c:v>17.93</c:v>
                </c:pt>
                <c:pt idx="385">
                  <c:v>17.89</c:v>
                </c:pt>
                <c:pt idx="386">
                  <c:v>17.79</c:v>
                </c:pt>
                <c:pt idx="387">
                  <c:v>17.690000000000001</c:v>
                </c:pt>
                <c:pt idx="388">
                  <c:v>17.670000000000002</c:v>
                </c:pt>
                <c:pt idx="389">
                  <c:v>17.43</c:v>
                </c:pt>
                <c:pt idx="390">
                  <c:v>17.510000000000002</c:v>
                </c:pt>
                <c:pt idx="391">
                  <c:v>17.63</c:v>
                </c:pt>
                <c:pt idx="392">
                  <c:v>17.57</c:v>
                </c:pt>
                <c:pt idx="393">
                  <c:v>17.59</c:v>
                </c:pt>
                <c:pt idx="394">
                  <c:v>17.690000000000001</c:v>
                </c:pt>
                <c:pt idx="395">
                  <c:v>17.690000000000001</c:v>
                </c:pt>
                <c:pt idx="396">
                  <c:v>17.53</c:v>
                </c:pt>
                <c:pt idx="397">
                  <c:v>17.63</c:v>
                </c:pt>
                <c:pt idx="398">
                  <c:v>17.510000000000002</c:v>
                </c:pt>
                <c:pt idx="399">
                  <c:v>17.63</c:v>
                </c:pt>
                <c:pt idx="400">
                  <c:v>17.690000000000001</c:v>
                </c:pt>
                <c:pt idx="401">
                  <c:v>17.79</c:v>
                </c:pt>
                <c:pt idx="402">
                  <c:v>17.75</c:v>
                </c:pt>
                <c:pt idx="403">
                  <c:v>17.57</c:v>
                </c:pt>
                <c:pt idx="404">
                  <c:v>17.75</c:v>
                </c:pt>
                <c:pt idx="405">
                  <c:v>17.73</c:v>
                </c:pt>
                <c:pt idx="406">
                  <c:v>17.89</c:v>
                </c:pt>
                <c:pt idx="407">
                  <c:v>17.89</c:v>
                </c:pt>
                <c:pt idx="408">
                  <c:v>17.73</c:v>
                </c:pt>
                <c:pt idx="409">
                  <c:v>17.73</c:v>
                </c:pt>
                <c:pt idx="410">
                  <c:v>17.63</c:v>
                </c:pt>
                <c:pt idx="411">
                  <c:v>17.670000000000002</c:v>
                </c:pt>
                <c:pt idx="412">
                  <c:v>17.75</c:v>
                </c:pt>
                <c:pt idx="413">
                  <c:v>17.73</c:v>
                </c:pt>
                <c:pt idx="414">
                  <c:v>17.73</c:v>
                </c:pt>
                <c:pt idx="415">
                  <c:v>17.57</c:v>
                </c:pt>
                <c:pt idx="416">
                  <c:v>17.510000000000002</c:v>
                </c:pt>
                <c:pt idx="417">
                  <c:v>17.690000000000001</c:v>
                </c:pt>
                <c:pt idx="418">
                  <c:v>17.829999999999998</c:v>
                </c:pt>
                <c:pt idx="419">
                  <c:v>17.850000000000001</c:v>
                </c:pt>
                <c:pt idx="420">
                  <c:v>17.89</c:v>
                </c:pt>
                <c:pt idx="421">
                  <c:v>17.850000000000001</c:v>
                </c:pt>
                <c:pt idx="422">
                  <c:v>17.989999999999998</c:v>
                </c:pt>
                <c:pt idx="423">
                  <c:v>17.95</c:v>
                </c:pt>
                <c:pt idx="424">
                  <c:v>17.829999999999998</c:v>
                </c:pt>
                <c:pt idx="425">
                  <c:v>17.829999999999998</c:v>
                </c:pt>
                <c:pt idx="426">
                  <c:v>17.670000000000002</c:v>
                </c:pt>
                <c:pt idx="427">
                  <c:v>17.63</c:v>
                </c:pt>
                <c:pt idx="428">
                  <c:v>17.57</c:v>
                </c:pt>
                <c:pt idx="429">
                  <c:v>17.53</c:v>
                </c:pt>
                <c:pt idx="430">
                  <c:v>17.850000000000001</c:v>
                </c:pt>
                <c:pt idx="431">
                  <c:v>17.59</c:v>
                </c:pt>
                <c:pt idx="432">
                  <c:v>17.59</c:v>
                </c:pt>
                <c:pt idx="433">
                  <c:v>17.57</c:v>
                </c:pt>
                <c:pt idx="434">
                  <c:v>17.43</c:v>
                </c:pt>
                <c:pt idx="435">
                  <c:v>17.37</c:v>
                </c:pt>
                <c:pt idx="436">
                  <c:v>17.53</c:v>
                </c:pt>
                <c:pt idx="437">
                  <c:v>17.47</c:v>
                </c:pt>
                <c:pt idx="438">
                  <c:v>17.47</c:v>
                </c:pt>
                <c:pt idx="439">
                  <c:v>17.329999999999998</c:v>
                </c:pt>
                <c:pt idx="440">
                  <c:v>17.510000000000002</c:v>
                </c:pt>
                <c:pt idx="441">
                  <c:v>17.57</c:v>
                </c:pt>
                <c:pt idx="442">
                  <c:v>17.63</c:v>
                </c:pt>
                <c:pt idx="443">
                  <c:v>17.63</c:v>
                </c:pt>
                <c:pt idx="444">
                  <c:v>17.47</c:v>
                </c:pt>
                <c:pt idx="445">
                  <c:v>17.47</c:v>
                </c:pt>
                <c:pt idx="446">
                  <c:v>17.41</c:v>
                </c:pt>
                <c:pt idx="447">
                  <c:v>17.41</c:v>
                </c:pt>
                <c:pt idx="448">
                  <c:v>17.43</c:v>
                </c:pt>
                <c:pt idx="449">
                  <c:v>17.670000000000002</c:v>
                </c:pt>
                <c:pt idx="450">
                  <c:v>17.43</c:v>
                </c:pt>
                <c:pt idx="451">
                  <c:v>17.37</c:v>
                </c:pt>
                <c:pt idx="452">
                  <c:v>17.41</c:v>
                </c:pt>
                <c:pt idx="453">
                  <c:v>17.43</c:v>
                </c:pt>
                <c:pt idx="454">
                  <c:v>17.21</c:v>
                </c:pt>
                <c:pt idx="455">
                  <c:v>17.27</c:v>
                </c:pt>
                <c:pt idx="456">
                  <c:v>17.47</c:v>
                </c:pt>
                <c:pt idx="457">
                  <c:v>17.27</c:v>
                </c:pt>
                <c:pt idx="458">
                  <c:v>17.329999999999998</c:v>
                </c:pt>
                <c:pt idx="459">
                  <c:v>17.37</c:v>
                </c:pt>
                <c:pt idx="460">
                  <c:v>17.309999999999999</c:v>
                </c:pt>
                <c:pt idx="461">
                  <c:v>17.37</c:v>
                </c:pt>
                <c:pt idx="462">
                  <c:v>17.329999999999998</c:v>
                </c:pt>
                <c:pt idx="463">
                  <c:v>17.47</c:v>
                </c:pt>
                <c:pt idx="464">
                  <c:v>17.41</c:v>
                </c:pt>
                <c:pt idx="465">
                  <c:v>17.43</c:v>
                </c:pt>
                <c:pt idx="466">
                  <c:v>17.43</c:v>
                </c:pt>
                <c:pt idx="467">
                  <c:v>17.57</c:v>
                </c:pt>
                <c:pt idx="468">
                  <c:v>17.57</c:v>
                </c:pt>
                <c:pt idx="469">
                  <c:v>17.510000000000002</c:v>
                </c:pt>
                <c:pt idx="470">
                  <c:v>17.37</c:v>
                </c:pt>
                <c:pt idx="471">
                  <c:v>17.41</c:v>
                </c:pt>
                <c:pt idx="472">
                  <c:v>17.25</c:v>
                </c:pt>
                <c:pt idx="473">
                  <c:v>17.329999999999998</c:v>
                </c:pt>
                <c:pt idx="474">
                  <c:v>17.309999999999999</c:v>
                </c:pt>
                <c:pt idx="475">
                  <c:v>17.37</c:v>
                </c:pt>
                <c:pt idx="476">
                  <c:v>17.329999999999998</c:v>
                </c:pt>
                <c:pt idx="477">
                  <c:v>17.47</c:v>
                </c:pt>
                <c:pt idx="478">
                  <c:v>17.670000000000002</c:v>
                </c:pt>
                <c:pt idx="479">
                  <c:v>17.670000000000002</c:v>
                </c:pt>
                <c:pt idx="480">
                  <c:v>17.73</c:v>
                </c:pt>
                <c:pt idx="481">
                  <c:v>17.670000000000002</c:v>
                </c:pt>
                <c:pt idx="482">
                  <c:v>17.59</c:v>
                </c:pt>
                <c:pt idx="483">
                  <c:v>17.63</c:v>
                </c:pt>
                <c:pt idx="484">
                  <c:v>17.510000000000002</c:v>
                </c:pt>
                <c:pt idx="485">
                  <c:v>17.57</c:v>
                </c:pt>
                <c:pt idx="486">
                  <c:v>17.57</c:v>
                </c:pt>
                <c:pt idx="487">
                  <c:v>17.47</c:v>
                </c:pt>
                <c:pt idx="488">
                  <c:v>17.41</c:v>
                </c:pt>
                <c:pt idx="489">
                  <c:v>17.37</c:v>
                </c:pt>
                <c:pt idx="490">
                  <c:v>17.329999999999998</c:v>
                </c:pt>
                <c:pt idx="491">
                  <c:v>17.41</c:v>
                </c:pt>
                <c:pt idx="492">
                  <c:v>17.510000000000002</c:v>
                </c:pt>
                <c:pt idx="493">
                  <c:v>17.47</c:v>
                </c:pt>
                <c:pt idx="494">
                  <c:v>17.41</c:v>
                </c:pt>
                <c:pt idx="495">
                  <c:v>17.309999999999999</c:v>
                </c:pt>
                <c:pt idx="496">
                  <c:v>17.41</c:v>
                </c:pt>
                <c:pt idx="497">
                  <c:v>17.43</c:v>
                </c:pt>
                <c:pt idx="498">
                  <c:v>17.25</c:v>
                </c:pt>
                <c:pt idx="499">
                  <c:v>17.309999999999999</c:v>
                </c:pt>
                <c:pt idx="500">
                  <c:v>17.41</c:v>
                </c:pt>
                <c:pt idx="501">
                  <c:v>17.37</c:v>
                </c:pt>
                <c:pt idx="502">
                  <c:v>17.37</c:v>
                </c:pt>
                <c:pt idx="503">
                  <c:v>17.59</c:v>
                </c:pt>
                <c:pt idx="504">
                  <c:v>17.27</c:v>
                </c:pt>
                <c:pt idx="505">
                  <c:v>17.170000000000002</c:v>
                </c:pt>
                <c:pt idx="506">
                  <c:v>17.11</c:v>
                </c:pt>
                <c:pt idx="507">
                  <c:v>16.95</c:v>
                </c:pt>
                <c:pt idx="508">
                  <c:v>17.11</c:v>
                </c:pt>
                <c:pt idx="509">
                  <c:v>17.25</c:v>
                </c:pt>
                <c:pt idx="510">
                  <c:v>17.27</c:v>
                </c:pt>
                <c:pt idx="511">
                  <c:v>17.329999999999998</c:v>
                </c:pt>
                <c:pt idx="512">
                  <c:v>21.85</c:v>
                </c:pt>
                <c:pt idx="513">
                  <c:v>21.71</c:v>
                </c:pt>
                <c:pt idx="514">
                  <c:v>21.67</c:v>
                </c:pt>
                <c:pt idx="515">
                  <c:v>21.67</c:v>
                </c:pt>
                <c:pt idx="516">
                  <c:v>21.67</c:v>
                </c:pt>
                <c:pt idx="517">
                  <c:v>21.67</c:v>
                </c:pt>
                <c:pt idx="518">
                  <c:v>21.61</c:v>
                </c:pt>
                <c:pt idx="519">
                  <c:v>21.55</c:v>
                </c:pt>
                <c:pt idx="520">
                  <c:v>21.55</c:v>
                </c:pt>
                <c:pt idx="521">
                  <c:v>21.63</c:v>
                </c:pt>
                <c:pt idx="522">
                  <c:v>21.67</c:v>
                </c:pt>
                <c:pt idx="523">
                  <c:v>21.61</c:v>
                </c:pt>
                <c:pt idx="524">
                  <c:v>21.73</c:v>
                </c:pt>
                <c:pt idx="525">
                  <c:v>21.77</c:v>
                </c:pt>
                <c:pt idx="526">
                  <c:v>21.79</c:v>
                </c:pt>
                <c:pt idx="527">
                  <c:v>21.61</c:v>
                </c:pt>
                <c:pt idx="528">
                  <c:v>21.61</c:v>
                </c:pt>
                <c:pt idx="529">
                  <c:v>21.61</c:v>
                </c:pt>
                <c:pt idx="530">
                  <c:v>21.61</c:v>
                </c:pt>
                <c:pt idx="531">
                  <c:v>21.55</c:v>
                </c:pt>
                <c:pt idx="532">
                  <c:v>21.57</c:v>
                </c:pt>
                <c:pt idx="533">
                  <c:v>21.61</c:v>
                </c:pt>
                <c:pt idx="534">
                  <c:v>21.67</c:v>
                </c:pt>
                <c:pt idx="535">
                  <c:v>21.73</c:v>
                </c:pt>
                <c:pt idx="536">
                  <c:v>21.63</c:v>
                </c:pt>
                <c:pt idx="537">
                  <c:v>21.71</c:v>
                </c:pt>
                <c:pt idx="538">
                  <c:v>21.51</c:v>
                </c:pt>
                <c:pt idx="539">
                  <c:v>21.55</c:v>
                </c:pt>
                <c:pt idx="540">
                  <c:v>21.61</c:v>
                </c:pt>
                <c:pt idx="541">
                  <c:v>21.77</c:v>
                </c:pt>
                <c:pt idx="542">
                  <c:v>21.55</c:v>
                </c:pt>
                <c:pt idx="543">
                  <c:v>21.57</c:v>
                </c:pt>
                <c:pt idx="544">
                  <c:v>21.57</c:v>
                </c:pt>
                <c:pt idx="545">
                  <c:v>21.63</c:v>
                </c:pt>
                <c:pt idx="546">
                  <c:v>21.67</c:v>
                </c:pt>
                <c:pt idx="547">
                  <c:v>21.67</c:v>
                </c:pt>
                <c:pt idx="548">
                  <c:v>21.71</c:v>
                </c:pt>
                <c:pt idx="549">
                  <c:v>21.61</c:v>
                </c:pt>
                <c:pt idx="550">
                  <c:v>21.51</c:v>
                </c:pt>
                <c:pt idx="551">
                  <c:v>21.51</c:v>
                </c:pt>
                <c:pt idx="552">
                  <c:v>21.55</c:v>
                </c:pt>
                <c:pt idx="553">
                  <c:v>21.63</c:v>
                </c:pt>
                <c:pt idx="554">
                  <c:v>21.71</c:v>
                </c:pt>
                <c:pt idx="555">
                  <c:v>21.61</c:v>
                </c:pt>
                <c:pt idx="556">
                  <c:v>21.63</c:v>
                </c:pt>
                <c:pt idx="557">
                  <c:v>22.01</c:v>
                </c:pt>
                <c:pt idx="558">
                  <c:v>21.89</c:v>
                </c:pt>
                <c:pt idx="559">
                  <c:v>21.79</c:v>
                </c:pt>
                <c:pt idx="560">
                  <c:v>21.83</c:v>
                </c:pt>
                <c:pt idx="561">
                  <c:v>21.89</c:v>
                </c:pt>
                <c:pt idx="562">
                  <c:v>21.91</c:v>
                </c:pt>
                <c:pt idx="563">
                  <c:v>21.91</c:v>
                </c:pt>
                <c:pt idx="564">
                  <c:v>22.11</c:v>
                </c:pt>
                <c:pt idx="565">
                  <c:v>22.25</c:v>
                </c:pt>
                <c:pt idx="566">
                  <c:v>22.17</c:v>
                </c:pt>
                <c:pt idx="567">
                  <c:v>22.17</c:v>
                </c:pt>
                <c:pt idx="568">
                  <c:v>22.11</c:v>
                </c:pt>
                <c:pt idx="569">
                  <c:v>22.05</c:v>
                </c:pt>
                <c:pt idx="570">
                  <c:v>21.85</c:v>
                </c:pt>
                <c:pt idx="571">
                  <c:v>21.79</c:v>
                </c:pt>
                <c:pt idx="572">
                  <c:v>21.67</c:v>
                </c:pt>
                <c:pt idx="573">
                  <c:v>21.57</c:v>
                </c:pt>
                <c:pt idx="574">
                  <c:v>21.45</c:v>
                </c:pt>
                <c:pt idx="575">
                  <c:v>21.57</c:v>
                </c:pt>
                <c:pt idx="576">
                  <c:v>21.67</c:v>
                </c:pt>
                <c:pt idx="577">
                  <c:v>21.63</c:v>
                </c:pt>
                <c:pt idx="578">
                  <c:v>21.63</c:v>
                </c:pt>
                <c:pt idx="579">
                  <c:v>21.71</c:v>
                </c:pt>
                <c:pt idx="580">
                  <c:v>21.57</c:v>
                </c:pt>
                <c:pt idx="581">
                  <c:v>21.73</c:v>
                </c:pt>
                <c:pt idx="582">
                  <c:v>21.85</c:v>
                </c:pt>
                <c:pt idx="583">
                  <c:v>21.95</c:v>
                </c:pt>
                <c:pt idx="584">
                  <c:v>21.77</c:v>
                </c:pt>
                <c:pt idx="585">
                  <c:v>21.73</c:v>
                </c:pt>
                <c:pt idx="586">
                  <c:v>22.01</c:v>
                </c:pt>
                <c:pt idx="587">
                  <c:v>22.01</c:v>
                </c:pt>
                <c:pt idx="588">
                  <c:v>22.07</c:v>
                </c:pt>
                <c:pt idx="589">
                  <c:v>21.97</c:v>
                </c:pt>
                <c:pt idx="590">
                  <c:v>21.79</c:v>
                </c:pt>
                <c:pt idx="591">
                  <c:v>21.97</c:v>
                </c:pt>
                <c:pt idx="592">
                  <c:v>21.97</c:v>
                </c:pt>
                <c:pt idx="593">
                  <c:v>21.91</c:v>
                </c:pt>
                <c:pt idx="594">
                  <c:v>21.63</c:v>
                </c:pt>
                <c:pt idx="595">
                  <c:v>21.67</c:v>
                </c:pt>
                <c:pt idx="596">
                  <c:v>21.77</c:v>
                </c:pt>
                <c:pt idx="597">
                  <c:v>21.73</c:v>
                </c:pt>
                <c:pt idx="598">
                  <c:v>21.73</c:v>
                </c:pt>
                <c:pt idx="599">
                  <c:v>21.63</c:v>
                </c:pt>
                <c:pt idx="600">
                  <c:v>21.63</c:v>
                </c:pt>
                <c:pt idx="601">
                  <c:v>21.83</c:v>
                </c:pt>
                <c:pt idx="602">
                  <c:v>21.89</c:v>
                </c:pt>
                <c:pt idx="603">
                  <c:v>21.85</c:v>
                </c:pt>
                <c:pt idx="604">
                  <c:v>21.83</c:v>
                </c:pt>
                <c:pt idx="605">
                  <c:v>21.79</c:v>
                </c:pt>
                <c:pt idx="606">
                  <c:v>21.85</c:v>
                </c:pt>
                <c:pt idx="607">
                  <c:v>22.01</c:v>
                </c:pt>
                <c:pt idx="608">
                  <c:v>22.01</c:v>
                </c:pt>
                <c:pt idx="609">
                  <c:v>22.07</c:v>
                </c:pt>
                <c:pt idx="610">
                  <c:v>21.77</c:v>
                </c:pt>
                <c:pt idx="611">
                  <c:v>21.67</c:v>
                </c:pt>
                <c:pt idx="612">
                  <c:v>21.71</c:v>
                </c:pt>
                <c:pt idx="613">
                  <c:v>21.67</c:v>
                </c:pt>
                <c:pt idx="614">
                  <c:v>21.79</c:v>
                </c:pt>
                <c:pt idx="615">
                  <c:v>21.63</c:v>
                </c:pt>
                <c:pt idx="616">
                  <c:v>21.57</c:v>
                </c:pt>
                <c:pt idx="617">
                  <c:v>21.89</c:v>
                </c:pt>
                <c:pt idx="618">
                  <c:v>21.95</c:v>
                </c:pt>
                <c:pt idx="619">
                  <c:v>21.91</c:v>
                </c:pt>
                <c:pt idx="620">
                  <c:v>22.11</c:v>
                </c:pt>
                <c:pt idx="621">
                  <c:v>21.73</c:v>
                </c:pt>
                <c:pt idx="622">
                  <c:v>21.67</c:v>
                </c:pt>
                <c:pt idx="623">
                  <c:v>21.79</c:v>
                </c:pt>
                <c:pt idx="624">
                  <c:v>21.61</c:v>
                </c:pt>
                <c:pt idx="625">
                  <c:v>21.55</c:v>
                </c:pt>
                <c:pt idx="626">
                  <c:v>21.51</c:v>
                </c:pt>
                <c:pt idx="627">
                  <c:v>22.23</c:v>
                </c:pt>
                <c:pt idx="628">
                  <c:v>22.17</c:v>
                </c:pt>
                <c:pt idx="629">
                  <c:v>22.23</c:v>
                </c:pt>
                <c:pt idx="630">
                  <c:v>22.11</c:v>
                </c:pt>
                <c:pt idx="631">
                  <c:v>21.97</c:v>
                </c:pt>
                <c:pt idx="632">
                  <c:v>21.67</c:v>
                </c:pt>
                <c:pt idx="633">
                  <c:v>21.79</c:v>
                </c:pt>
                <c:pt idx="634">
                  <c:v>21.63</c:v>
                </c:pt>
                <c:pt idx="635">
                  <c:v>21.79</c:v>
                </c:pt>
                <c:pt idx="636">
                  <c:v>21.79</c:v>
                </c:pt>
                <c:pt idx="637">
                  <c:v>21.57</c:v>
                </c:pt>
                <c:pt idx="638">
                  <c:v>21.55</c:v>
                </c:pt>
                <c:pt idx="639">
                  <c:v>21.29</c:v>
                </c:pt>
                <c:pt idx="640">
                  <c:v>21.51</c:v>
                </c:pt>
                <c:pt idx="641">
                  <c:v>21.45</c:v>
                </c:pt>
                <c:pt idx="642">
                  <c:v>21.27</c:v>
                </c:pt>
                <c:pt idx="643">
                  <c:v>21.67</c:v>
                </c:pt>
                <c:pt idx="644">
                  <c:v>21.77</c:v>
                </c:pt>
                <c:pt idx="645">
                  <c:v>21.39</c:v>
                </c:pt>
                <c:pt idx="646">
                  <c:v>21.77</c:v>
                </c:pt>
                <c:pt idx="647">
                  <c:v>21.63</c:v>
                </c:pt>
                <c:pt idx="648">
                  <c:v>21.63</c:v>
                </c:pt>
                <c:pt idx="649">
                  <c:v>21.17</c:v>
                </c:pt>
                <c:pt idx="650">
                  <c:v>21.43</c:v>
                </c:pt>
                <c:pt idx="651">
                  <c:v>21.85</c:v>
                </c:pt>
                <c:pt idx="652">
                  <c:v>21.67</c:v>
                </c:pt>
                <c:pt idx="653">
                  <c:v>21.91</c:v>
                </c:pt>
                <c:pt idx="654">
                  <c:v>21.85</c:v>
                </c:pt>
                <c:pt idx="655">
                  <c:v>21.97</c:v>
                </c:pt>
                <c:pt idx="656">
                  <c:v>21.85</c:v>
                </c:pt>
                <c:pt idx="657">
                  <c:v>21.67</c:v>
                </c:pt>
                <c:pt idx="658">
                  <c:v>21.63</c:v>
                </c:pt>
                <c:pt idx="659">
                  <c:v>21.55</c:v>
                </c:pt>
                <c:pt idx="660">
                  <c:v>21.77</c:v>
                </c:pt>
                <c:pt idx="661">
                  <c:v>21.77</c:v>
                </c:pt>
                <c:pt idx="662">
                  <c:v>21.63</c:v>
                </c:pt>
                <c:pt idx="663">
                  <c:v>21.67</c:v>
                </c:pt>
                <c:pt idx="664">
                  <c:v>22.01</c:v>
                </c:pt>
                <c:pt idx="665">
                  <c:v>22.19</c:v>
                </c:pt>
                <c:pt idx="666">
                  <c:v>22.11</c:v>
                </c:pt>
                <c:pt idx="667">
                  <c:v>22.17</c:v>
                </c:pt>
                <c:pt idx="668">
                  <c:v>22.01</c:v>
                </c:pt>
                <c:pt idx="669">
                  <c:v>22.05</c:v>
                </c:pt>
                <c:pt idx="670">
                  <c:v>22.11</c:v>
                </c:pt>
                <c:pt idx="671">
                  <c:v>22.11</c:v>
                </c:pt>
                <c:pt idx="672">
                  <c:v>22.13</c:v>
                </c:pt>
                <c:pt idx="673">
                  <c:v>22.11</c:v>
                </c:pt>
                <c:pt idx="674">
                  <c:v>21.97</c:v>
                </c:pt>
                <c:pt idx="675">
                  <c:v>21.91</c:v>
                </c:pt>
                <c:pt idx="676">
                  <c:v>21.77</c:v>
                </c:pt>
                <c:pt idx="677">
                  <c:v>21.97</c:v>
                </c:pt>
                <c:pt idx="678">
                  <c:v>22.47</c:v>
                </c:pt>
                <c:pt idx="679">
                  <c:v>22.71</c:v>
                </c:pt>
                <c:pt idx="680">
                  <c:v>22.19</c:v>
                </c:pt>
                <c:pt idx="681">
                  <c:v>21.83</c:v>
                </c:pt>
                <c:pt idx="682">
                  <c:v>21.91</c:v>
                </c:pt>
                <c:pt idx="683">
                  <c:v>22.19</c:v>
                </c:pt>
                <c:pt idx="684">
                  <c:v>22.31</c:v>
                </c:pt>
                <c:pt idx="685">
                  <c:v>22.17</c:v>
                </c:pt>
                <c:pt idx="686">
                  <c:v>22.23</c:v>
                </c:pt>
                <c:pt idx="687">
                  <c:v>22.23</c:v>
                </c:pt>
                <c:pt idx="688">
                  <c:v>22.37</c:v>
                </c:pt>
                <c:pt idx="689">
                  <c:v>22.19</c:v>
                </c:pt>
                <c:pt idx="690">
                  <c:v>21.91</c:v>
                </c:pt>
                <c:pt idx="691">
                  <c:v>21.77</c:v>
                </c:pt>
                <c:pt idx="692">
                  <c:v>21.83</c:v>
                </c:pt>
                <c:pt idx="693">
                  <c:v>21.83</c:v>
                </c:pt>
                <c:pt idx="694">
                  <c:v>21.97</c:v>
                </c:pt>
                <c:pt idx="695">
                  <c:v>22.35</c:v>
                </c:pt>
                <c:pt idx="696">
                  <c:v>22.29</c:v>
                </c:pt>
                <c:pt idx="697">
                  <c:v>22.25</c:v>
                </c:pt>
                <c:pt idx="698">
                  <c:v>22.35</c:v>
                </c:pt>
                <c:pt idx="699">
                  <c:v>21.97</c:v>
                </c:pt>
                <c:pt idx="700">
                  <c:v>21.89</c:v>
                </c:pt>
                <c:pt idx="701">
                  <c:v>21.83</c:v>
                </c:pt>
                <c:pt idx="702">
                  <c:v>22.05</c:v>
                </c:pt>
                <c:pt idx="703">
                  <c:v>21.97</c:v>
                </c:pt>
                <c:pt idx="704">
                  <c:v>22.19</c:v>
                </c:pt>
                <c:pt idx="705">
                  <c:v>22.29</c:v>
                </c:pt>
                <c:pt idx="706">
                  <c:v>22.43</c:v>
                </c:pt>
                <c:pt idx="707">
                  <c:v>22.05</c:v>
                </c:pt>
                <c:pt idx="708">
                  <c:v>22.17</c:v>
                </c:pt>
                <c:pt idx="709">
                  <c:v>22.23</c:v>
                </c:pt>
                <c:pt idx="710">
                  <c:v>21.97</c:v>
                </c:pt>
                <c:pt idx="711">
                  <c:v>21.55</c:v>
                </c:pt>
                <c:pt idx="712">
                  <c:v>21.21</c:v>
                </c:pt>
                <c:pt idx="713">
                  <c:v>21.21</c:v>
                </c:pt>
                <c:pt idx="714">
                  <c:v>21.29</c:v>
                </c:pt>
                <c:pt idx="715">
                  <c:v>21.29</c:v>
                </c:pt>
                <c:pt idx="716">
                  <c:v>21.43</c:v>
                </c:pt>
                <c:pt idx="717">
                  <c:v>21.33</c:v>
                </c:pt>
                <c:pt idx="718">
                  <c:v>21.43</c:v>
                </c:pt>
                <c:pt idx="719">
                  <c:v>21.49</c:v>
                </c:pt>
                <c:pt idx="720">
                  <c:v>21.79</c:v>
                </c:pt>
                <c:pt idx="721">
                  <c:v>21.79</c:v>
                </c:pt>
                <c:pt idx="722">
                  <c:v>21.71</c:v>
                </c:pt>
                <c:pt idx="723">
                  <c:v>21.55</c:v>
                </c:pt>
                <c:pt idx="724">
                  <c:v>21.27</c:v>
                </c:pt>
                <c:pt idx="725">
                  <c:v>21.89</c:v>
                </c:pt>
                <c:pt idx="726">
                  <c:v>21.97</c:v>
                </c:pt>
                <c:pt idx="727">
                  <c:v>21.85</c:v>
                </c:pt>
                <c:pt idx="728">
                  <c:v>22.07</c:v>
                </c:pt>
                <c:pt idx="729">
                  <c:v>21.91</c:v>
                </c:pt>
                <c:pt idx="730">
                  <c:v>22.37</c:v>
                </c:pt>
                <c:pt idx="731">
                  <c:v>22.29</c:v>
                </c:pt>
                <c:pt idx="732">
                  <c:v>22.05</c:v>
                </c:pt>
                <c:pt idx="733">
                  <c:v>22.01</c:v>
                </c:pt>
                <c:pt idx="734">
                  <c:v>22.01</c:v>
                </c:pt>
                <c:pt idx="735">
                  <c:v>21.89</c:v>
                </c:pt>
                <c:pt idx="736">
                  <c:v>21.89</c:v>
                </c:pt>
                <c:pt idx="737">
                  <c:v>21.91</c:v>
                </c:pt>
                <c:pt idx="738">
                  <c:v>21.79</c:v>
                </c:pt>
                <c:pt idx="739">
                  <c:v>21.71</c:v>
                </c:pt>
                <c:pt idx="740">
                  <c:v>21.67</c:v>
                </c:pt>
                <c:pt idx="741">
                  <c:v>21.57</c:v>
                </c:pt>
                <c:pt idx="742">
                  <c:v>21.45</c:v>
                </c:pt>
                <c:pt idx="743">
                  <c:v>21.43</c:v>
                </c:pt>
                <c:pt idx="744">
                  <c:v>21.55</c:v>
                </c:pt>
                <c:pt idx="745">
                  <c:v>21.49</c:v>
                </c:pt>
                <c:pt idx="746">
                  <c:v>21.51</c:v>
                </c:pt>
                <c:pt idx="747">
                  <c:v>21.63</c:v>
                </c:pt>
                <c:pt idx="748">
                  <c:v>21.57</c:v>
                </c:pt>
                <c:pt idx="749">
                  <c:v>21.85</c:v>
                </c:pt>
                <c:pt idx="750">
                  <c:v>21.77</c:v>
                </c:pt>
                <c:pt idx="751">
                  <c:v>21.97</c:v>
                </c:pt>
                <c:pt idx="752">
                  <c:v>21.89</c:v>
                </c:pt>
                <c:pt idx="753">
                  <c:v>21.71</c:v>
                </c:pt>
                <c:pt idx="754">
                  <c:v>21.77</c:v>
                </c:pt>
                <c:pt idx="755">
                  <c:v>21.79</c:v>
                </c:pt>
                <c:pt idx="756">
                  <c:v>21.89</c:v>
                </c:pt>
                <c:pt idx="757">
                  <c:v>22.07</c:v>
                </c:pt>
                <c:pt idx="758">
                  <c:v>22.13</c:v>
                </c:pt>
                <c:pt idx="759">
                  <c:v>22.23</c:v>
                </c:pt>
                <c:pt idx="760">
                  <c:v>22.05</c:v>
                </c:pt>
                <c:pt idx="761">
                  <c:v>21.97</c:v>
                </c:pt>
                <c:pt idx="762">
                  <c:v>21.89</c:v>
                </c:pt>
                <c:pt idx="763">
                  <c:v>21.83</c:v>
                </c:pt>
                <c:pt idx="764">
                  <c:v>21.83</c:v>
                </c:pt>
                <c:pt idx="765">
                  <c:v>21.91</c:v>
                </c:pt>
                <c:pt idx="766">
                  <c:v>21.91</c:v>
                </c:pt>
                <c:pt idx="767">
                  <c:v>21.85</c:v>
                </c:pt>
                <c:pt idx="768">
                  <c:v>22.13</c:v>
                </c:pt>
                <c:pt idx="769">
                  <c:v>21.83</c:v>
                </c:pt>
                <c:pt idx="770">
                  <c:v>22.51</c:v>
                </c:pt>
                <c:pt idx="771">
                  <c:v>22.41</c:v>
                </c:pt>
                <c:pt idx="772">
                  <c:v>22.63</c:v>
                </c:pt>
                <c:pt idx="773">
                  <c:v>22.69</c:v>
                </c:pt>
                <c:pt idx="774">
                  <c:v>22.69</c:v>
                </c:pt>
                <c:pt idx="775">
                  <c:v>22.69</c:v>
                </c:pt>
                <c:pt idx="776">
                  <c:v>22.19</c:v>
                </c:pt>
                <c:pt idx="777">
                  <c:v>22.41</c:v>
                </c:pt>
                <c:pt idx="778">
                  <c:v>22.05</c:v>
                </c:pt>
                <c:pt idx="779">
                  <c:v>22.05</c:v>
                </c:pt>
                <c:pt idx="780">
                  <c:v>22.31</c:v>
                </c:pt>
                <c:pt idx="781">
                  <c:v>22.47</c:v>
                </c:pt>
                <c:pt idx="782">
                  <c:v>22.43</c:v>
                </c:pt>
                <c:pt idx="783">
                  <c:v>22.59</c:v>
                </c:pt>
                <c:pt idx="784">
                  <c:v>22.41</c:v>
                </c:pt>
                <c:pt idx="785">
                  <c:v>22.29</c:v>
                </c:pt>
                <c:pt idx="786">
                  <c:v>22.25</c:v>
                </c:pt>
                <c:pt idx="787">
                  <c:v>22.23</c:v>
                </c:pt>
                <c:pt idx="788">
                  <c:v>22.29</c:v>
                </c:pt>
                <c:pt idx="789">
                  <c:v>20.309999999999999</c:v>
                </c:pt>
                <c:pt idx="790">
                  <c:v>19.45</c:v>
                </c:pt>
                <c:pt idx="791">
                  <c:v>19.07</c:v>
                </c:pt>
                <c:pt idx="792">
                  <c:v>18.809999999999999</c:v>
                </c:pt>
                <c:pt idx="793">
                  <c:v>19.170000000000002</c:v>
                </c:pt>
                <c:pt idx="794">
                  <c:v>19.23</c:v>
                </c:pt>
                <c:pt idx="795">
                  <c:v>19.329999999999998</c:v>
                </c:pt>
                <c:pt idx="796">
                  <c:v>19.170000000000002</c:v>
                </c:pt>
                <c:pt idx="797">
                  <c:v>19.25</c:v>
                </c:pt>
                <c:pt idx="798">
                  <c:v>19.29</c:v>
                </c:pt>
                <c:pt idx="799">
                  <c:v>19.350000000000001</c:v>
                </c:pt>
                <c:pt idx="800">
                  <c:v>19.170000000000002</c:v>
                </c:pt>
                <c:pt idx="801">
                  <c:v>19.170000000000002</c:v>
                </c:pt>
                <c:pt idx="802">
                  <c:v>19.13</c:v>
                </c:pt>
                <c:pt idx="803">
                  <c:v>18.97</c:v>
                </c:pt>
                <c:pt idx="804">
                  <c:v>19.07</c:v>
                </c:pt>
                <c:pt idx="805">
                  <c:v>18.91</c:v>
                </c:pt>
                <c:pt idx="806">
                  <c:v>18.05</c:v>
                </c:pt>
                <c:pt idx="807">
                  <c:v>17.670000000000002</c:v>
                </c:pt>
                <c:pt idx="808">
                  <c:v>17.79</c:v>
                </c:pt>
                <c:pt idx="809">
                  <c:v>17.73</c:v>
                </c:pt>
                <c:pt idx="810">
                  <c:v>17.89</c:v>
                </c:pt>
                <c:pt idx="811">
                  <c:v>17.79</c:v>
                </c:pt>
                <c:pt idx="812">
                  <c:v>17.670000000000002</c:v>
                </c:pt>
                <c:pt idx="813">
                  <c:v>17.53</c:v>
                </c:pt>
                <c:pt idx="814">
                  <c:v>17.57</c:v>
                </c:pt>
                <c:pt idx="815">
                  <c:v>17.670000000000002</c:v>
                </c:pt>
                <c:pt idx="816">
                  <c:v>17.79</c:v>
                </c:pt>
                <c:pt idx="817">
                  <c:v>17.79</c:v>
                </c:pt>
                <c:pt idx="818">
                  <c:v>17.79</c:v>
                </c:pt>
                <c:pt idx="819">
                  <c:v>17.63</c:v>
                </c:pt>
                <c:pt idx="820">
                  <c:v>17.670000000000002</c:v>
                </c:pt>
                <c:pt idx="821">
                  <c:v>17.57</c:v>
                </c:pt>
                <c:pt idx="822">
                  <c:v>17.47</c:v>
                </c:pt>
                <c:pt idx="823">
                  <c:v>17.37</c:v>
                </c:pt>
                <c:pt idx="824">
                  <c:v>17.37</c:v>
                </c:pt>
                <c:pt idx="825">
                  <c:v>17.21</c:v>
                </c:pt>
                <c:pt idx="826">
                  <c:v>17.05</c:v>
                </c:pt>
                <c:pt idx="827">
                  <c:v>17.149999999999999</c:v>
                </c:pt>
                <c:pt idx="828">
                  <c:v>17.149999999999999</c:v>
                </c:pt>
                <c:pt idx="829">
                  <c:v>17.09</c:v>
                </c:pt>
                <c:pt idx="830">
                  <c:v>17.09</c:v>
                </c:pt>
                <c:pt idx="831">
                  <c:v>16.91</c:v>
                </c:pt>
                <c:pt idx="832">
                  <c:v>16.829999999999998</c:v>
                </c:pt>
                <c:pt idx="833">
                  <c:v>16.829999999999998</c:v>
                </c:pt>
                <c:pt idx="834">
                  <c:v>16.829999999999998</c:v>
                </c:pt>
                <c:pt idx="835">
                  <c:v>16.91</c:v>
                </c:pt>
                <c:pt idx="836">
                  <c:v>16.829999999999998</c:v>
                </c:pt>
                <c:pt idx="837">
                  <c:v>16.57</c:v>
                </c:pt>
                <c:pt idx="838">
                  <c:v>16.489999999999998</c:v>
                </c:pt>
                <c:pt idx="839">
                  <c:v>16.39</c:v>
                </c:pt>
                <c:pt idx="840">
                  <c:v>16.39</c:v>
                </c:pt>
                <c:pt idx="841">
                  <c:v>16.170000000000002</c:v>
                </c:pt>
                <c:pt idx="842">
                  <c:v>16.13</c:v>
                </c:pt>
                <c:pt idx="843">
                  <c:v>16.13</c:v>
                </c:pt>
                <c:pt idx="844">
                  <c:v>16.07</c:v>
                </c:pt>
                <c:pt idx="845">
                  <c:v>16.170000000000002</c:v>
                </c:pt>
                <c:pt idx="846">
                  <c:v>16.23</c:v>
                </c:pt>
                <c:pt idx="847">
                  <c:v>16.170000000000002</c:v>
                </c:pt>
                <c:pt idx="848">
                  <c:v>16.27</c:v>
                </c:pt>
                <c:pt idx="849">
                  <c:v>16.29</c:v>
                </c:pt>
                <c:pt idx="850">
                  <c:v>16.47</c:v>
                </c:pt>
                <c:pt idx="851">
                  <c:v>16.39</c:v>
                </c:pt>
                <c:pt idx="852">
                  <c:v>16.690000000000001</c:v>
                </c:pt>
                <c:pt idx="853">
                  <c:v>16.53</c:v>
                </c:pt>
                <c:pt idx="854">
                  <c:v>16.53</c:v>
                </c:pt>
                <c:pt idx="855">
                  <c:v>16.73</c:v>
                </c:pt>
                <c:pt idx="856">
                  <c:v>16.91</c:v>
                </c:pt>
                <c:pt idx="857">
                  <c:v>16.53</c:v>
                </c:pt>
                <c:pt idx="858">
                  <c:v>16.63</c:v>
                </c:pt>
                <c:pt idx="859">
                  <c:v>18.59</c:v>
                </c:pt>
                <c:pt idx="860">
                  <c:v>20.21</c:v>
                </c:pt>
                <c:pt idx="861">
                  <c:v>20.23</c:v>
                </c:pt>
                <c:pt idx="862">
                  <c:v>20.37</c:v>
                </c:pt>
                <c:pt idx="863">
                  <c:v>20.37</c:v>
                </c:pt>
                <c:pt idx="864">
                  <c:v>20.010000000000002</c:v>
                </c:pt>
                <c:pt idx="865">
                  <c:v>20.05</c:v>
                </c:pt>
                <c:pt idx="866">
                  <c:v>19.670000000000002</c:v>
                </c:pt>
                <c:pt idx="867">
                  <c:v>19.73</c:v>
                </c:pt>
                <c:pt idx="868">
                  <c:v>20.11</c:v>
                </c:pt>
                <c:pt idx="869">
                  <c:v>20.21</c:v>
                </c:pt>
                <c:pt idx="870">
                  <c:v>20.309999999999999</c:v>
                </c:pt>
                <c:pt idx="871">
                  <c:v>20.170000000000002</c:v>
                </c:pt>
                <c:pt idx="872">
                  <c:v>20.09</c:v>
                </c:pt>
                <c:pt idx="873">
                  <c:v>20.09</c:v>
                </c:pt>
                <c:pt idx="874">
                  <c:v>19.829999999999998</c:v>
                </c:pt>
                <c:pt idx="875">
                  <c:v>19.89</c:v>
                </c:pt>
                <c:pt idx="876">
                  <c:v>20.05</c:v>
                </c:pt>
                <c:pt idx="877">
                  <c:v>20.05</c:v>
                </c:pt>
                <c:pt idx="878">
                  <c:v>19.77</c:v>
                </c:pt>
                <c:pt idx="879">
                  <c:v>19.829999999999998</c:v>
                </c:pt>
                <c:pt idx="880">
                  <c:v>19.57</c:v>
                </c:pt>
                <c:pt idx="881">
                  <c:v>19.55</c:v>
                </c:pt>
                <c:pt idx="882">
                  <c:v>19.63</c:v>
                </c:pt>
                <c:pt idx="883">
                  <c:v>19.45</c:v>
                </c:pt>
                <c:pt idx="884">
                  <c:v>19.45</c:v>
                </c:pt>
                <c:pt idx="885">
                  <c:v>19.329999999999998</c:v>
                </c:pt>
                <c:pt idx="886">
                  <c:v>19.61</c:v>
                </c:pt>
                <c:pt idx="887">
                  <c:v>19.29</c:v>
                </c:pt>
                <c:pt idx="888">
                  <c:v>19.010000000000002</c:v>
                </c:pt>
                <c:pt idx="889">
                  <c:v>19.190000000000001</c:v>
                </c:pt>
                <c:pt idx="890">
                  <c:v>19.25</c:v>
                </c:pt>
                <c:pt idx="891">
                  <c:v>19.03</c:v>
                </c:pt>
                <c:pt idx="892">
                  <c:v>18.690000000000001</c:v>
                </c:pt>
                <c:pt idx="893">
                  <c:v>18.489999999999998</c:v>
                </c:pt>
                <c:pt idx="894">
                  <c:v>18.489999999999998</c:v>
                </c:pt>
                <c:pt idx="895">
                  <c:v>18.55</c:v>
                </c:pt>
                <c:pt idx="896">
                  <c:v>18.87</c:v>
                </c:pt>
                <c:pt idx="897">
                  <c:v>19.45</c:v>
                </c:pt>
                <c:pt idx="898">
                  <c:v>19.829999999999998</c:v>
                </c:pt>
                <c:pt idx="899">
                  <c:v>19.95</c:v>
                </c:pt>
                <c:pt idx="900">
                  <c:v>20.09</c:v>
                </c:pt>
                <c:pt idx="901">
                  <c:v>19.989999999999998</c:v>
                </c:pt>
                <c:pt idx="902">
                  <c:v>20.010000000000002</c:v>
                </c:pt>
                <c:pt idx="903">
                  <c:v>20.309999999999999</c:v>
                </c:pt>
                <c:pt idx="904">
                  <c:v>20.37</c:v>
                </c:pt>
                <c:pt idx="905">
                  <c:v>20.49</c:v>
                </c:pt>
                <c:pt idx="906">
                  <c:v>20.43</c:v>
                </c:pt>
                <c:pt idx="907">
                  <c:v>20.27</c:v>
                </c:pt>
                <c:pt idx="908">
                  <c:v>19.989999999999998</c:v>
                </c:pt>
                <c:pt idx="909">
                  <c:v>19.93</c:v>
                </c:pt>
                <c:pt idx="910">
                  <c:v>20.149999999999999</c:v>
                </c:pt>
                <c:pt idx="911">
                  <c:v>20.170000000000002</c:v>
                </c:pt>
                <c:pt idx="912">
                  <c:v>19.95</c:v>
                </c:pt>
                <c:pt idx="913">
                  <c:v>19.989999999999998</c:v>
                </c:pt>
                <c:pt idx="914">
                  <c:v>20.010000000000002</c:v>
                </c:pt>
                <c:pt idx="915">
                  <c:v>19.95</c:v>
                </c:pt>
                <c:pt idx="916">
                  <c:v>20.37</c:v>
                </c:pt>
                <c:pt idx="917">
                  <c:v>20.51</c:v>
                </c:pt>
                <c:pt idx="918">
                  <c:v>20.43</c:v>
                </c:pt>
                <c:pt idx="919">
                  <c:v>20.329999999999998</c:v>
                </c:pt>
                <c:pt idx="920">
                  <c:v>20.43</c:v>
                </c:pt>
                <c:pt idx="921">
                  <c:v>20.61</c:v>
                </c:pt>
                <c:pt idx="922">
                  <c:v>20.93</c:v>
                </c:pt>
                <c:pt idx="923">
                  <c:v>20.65</c:v>
                </c:pt>
                <c:pt idx="924">
                  <c:v>20.59</c:v>
                </c:pt>
                <c:pt idx="925">
                  <c:v>20.329999999999998</c:v>
                </c:pt>
                <c:pt idx="926">
                  <c:v>20.39</c:v>
                </c:pt>
                <c:pt idx="927">
                  <c:v>20.39</c:v>
                </c:pt>
                <c:pt idx="928">
                  <c:v>20.45</c:v>
                </c:pt>
                <c:pt idx="929">
                  <c:v>20.37</c:v>
                </c:pt>
                <c:pt idx="930">
                  <c:v>20.61</c:v>
                </c:pt>
                <c:pt idx="931">
                  <c:v>20.65</c:v>
                </c:pt>
                <c:pt idx="932">
                  <c:v>20.65</c:v>
                </c:pt>
                <c:pt idx="933">
                  <c:v>20.61</c:v>
                </c:pt>
                <c:pt idx="934">
                  <c:v>20.73</c:v>
                </c:pt>
                <c:pt idx="935">
                  <c:v>20.61</c:v>
                </c:pt>
                <c:pt idx="936">
                  <c:v>21.01</c:v>
                </c:pt>
                <c:pt idx="937">
                  <c:v>20.81</c:v>
                </c:pt>
                <c:pt idx="938">
                  <c:v>20.55</c:v>
                </c:pt>
                <c:pt idx="939">
                  <c:v>20.73</c:v>
                </c:pt>
                <c:pt idx="940">
                  <c:v>20.71</c:v>
                </c:pt>
                <c:pt idx="941">
                  <c:v>20.83</c:v>
                </c:pt>
                <c:pt idx="942">
                  <c:v>20.21</c:v>
                </c:pt>
                <c:pt idx="943">
                  <c:v>20.329999999999998</c:v>
                </c:pt>
                <c:pt idx="944">
                  <c:v>20.329999999999998</c:v>
                </c:pt>
                <c:pt idx="945">
                  <c:v>19.89</c:v>
                </c:pt>
                <c:pt idx="946">
                  <c:v>19.89</c:v>
                </c:pt>
                <c:pt idx="947">
                  <c:v>19.57</c:v>
                </c:pt>
                <c:pt idx="948">
                  <c:v>19.57</c:v>
                </c:pt>
                <c:pt idx="949">
                  <c:v>19.350000000000001</c:v>
                </c:pt>
                <c:pt idx="950">
                  <c:v>19.63</c:v>
                </c:pt>
                <c:pt idx="951">
                  <c:v>19.57</c:v>
                </c:pt>
                <c:pt idx="952">
                  <c:v>19.29</c:v>
                </c:pt>
                <c:pt idx="953">
                  <c:v>19.190000000000001</c:v>
                </c:pt>
                <c:pt idx="954">
                  <c:v>19.09</c:v>
                </c:pt>
                <c:pt idx="955">
                  <c:v>19.23</c:v>
                </c:pt>
                <c:pt idx="956">
                  <c:v>19.13</c:v>
                </c:pt>
                <c:pt idx="957">
                  <c:v>19.25</c:v>
                </c:pt>
                <c:pt idx="958">
                  <c:v>19.329999999999998</c:v>
                </c:pt>
                <c:pt idx="959">
                  <c:v>19.07</c:v>
                </c:pt>
                <c:pt idx="960">
                  <c:v>19.13</c:v>
                </c:pt>
                <c:pt idx="961">
                  <c:v>19.190000000000001</c:v>
                </c:pt>
                <c:pt idx="962">
                  <c:v>19.010000000000002</c:v>
                </c:pt>
                <c:pt idx="963">
                  <c:v>18.97</c:v>
                </c:pt>
                <c:pt idx="964">
                  <c:v>19.25</c:v>
                </c:pt>
                <c:pt idx="965">
                  <c:v>19.29</c:v>
                </c:pt>
                <c:pt idx="966">
                  <c:v>19.61</c:v>
                </c:pt>
                <c:pt idx="967">
                  <c:v>19.329999999999998</c:v>
                </c:pt>
                <c:pt idx="968">
                  <c:v>19.190000000000001</c:v>
                </c:pt>
                <c:pt idx="969">
                  <c:v>19.47</c:v>
                </c:pt>
                <c:pt idx="970">
                  <c:v>19.55</c:v>
                </c:pt>
                <c:pt idx="971">
                  <c:v>19.670000000000002</c:v>
                </c:pt>
                <c:pt idx="972">
                  <c:v>19.87</c:v>
                </c:pt>
                <c:pt idx="973">
                  <c:v>19.71</c:v>
                </c:pt>
                <c:pt idx="974">
                  <c:v>19.670000000000002</c:v>
                </c:pt>
                <c:pt idx="975">
                  <c:v>19.63</c:v>
                </c:pt>
                <c:pt idx="976">
                  <c:v>19.670000000000002</c:v>
                </c:pt>
                <c:pt idx="977">
                  <c:v>19.47</c:v>
                </c:pt>
                <c:pt idx="978">
                  <c:v>19.45</c:v>
                </c:pt>
                <c:pt idx="979">
                  <c:v>19.41</c:v>
                </c:pt>
                <c:pt idx="980">
                  <c:v>19.350000000000001</c:v>
                </c:pt>
                <c:pt idx="981">
                  <c:v>19.55</c:v>
                </c:pt>
                <c:pt idx="982">
                  <c:v>19.57</c:v>
                </c:pt>
                <c:pt idx="983">
                  <c:v>19.510000000000002</c:v>
                </c:pt>
                <c:pt idx="984">
                  <c:v>19.39</c:v>
                </c:pt>
                <c:pt idx="985">
                  <c:v>19.71</c:v>
                </c:pt>
                <c:pt idx="986">
                  <c:v>20.149999999999999</c:v>
                </c:pt>
                <c:pt idx="987">
                  <c:v>20.170000000000002</c:v>
                </c:pt>
                <c:pt idx="988">
                  <c:v>20.23</c:v>
                </c:pt>
                <c:pt idx="989">
                  <c:v>20.21</c:v>
                </c:pt>
                <c:pt idx="990">
                  <c:v>19.63</c:v>
                </c:pt>
                <c:pt idx="991">
                  <c:v>19.61</c:v>
                </c:pt>
                <c:pt idx="992">
                  <c:v>19.989999999999998</c:v>
                </c:pt>
                <c:pt idx="993">
                  <c:v>19.63</c:v>
                </c:pt>
                <c:pt idx="994">
                  <c:v>19.87</c:v>
                </c:pt>
                <c:pt idx="995">
                  <c:v>20.09</c:v>
                </c:pt>
                <c:pt idx="996">
                  <c:v>20.149999999999999</c:v>
                </c:pt>
                <c:pt idx="997">
                  <c:v>20.05</c:v>
                </c:pt>
                <c:pt idx="998">
                  <c:v>19.89</c:v>
                </c:pt>
                <c:pt idx="999">
                  <c:v>19.77</c:v>
                </c:pt>
                <c:pt idx="1000">
                  <c:v>20.11</c:v>
                </c:pt>
                <c:pt idx="1001">
                  <c:v>20.309999999999999</c:v>
                </c:pt>
                <c:pt idx="1002">
                  <c:v>20.170000000000002</c:v>
                </c:pt>
                <c:pt idx="1003">
                  <c:v>20.329999999999998</c:v>
                </c:pt>
                <c:pt idx="1004">
                  <c:v>20.329999999999998</c:v>
                </c:pt>
                <c:pt idx="1005">
                  <c:v>20.45</c:v>
                </c:pt>
                <c:pt idx="1006">
                  <c:v>20.05</c:v>
                </c:pt>
                <c:pt idx="1007">
                  <c:v>20.09</c:v>
                </c:pt>
                <c:pt idx="1008">
                  <c:v>20.05</c:v>
                </c:pt>
                <c:pt idx="1009">
                  <c:v>20.11</c:v>
                </c:pt>
                <c:pt idx="1010">
                  <c:v>20.149999999999999</c:v>
                </c:pt>
                <c:pt idx="1011">
                  <c:v>20.39</c:v>
                </c:pt>
                <c:pt idx="1012">
                  <c:v>20.21</c:v>
                </c:pt>
                <c:pt idx="1013">
                  <c:v>20.43</c:v>
                </c:pt>
                <c:pt idx="1014">
                  <c:v>20.149999999999999</c:v>
                </c:pt>
                <c:pt idx="1015">
                  <c:v>19.93</c:v>
                </c:pt>
                <c:pt idx="1016">
                  <c:v>20.51</c:v>
                </c:pt>
                <c:pt idx="1017">
                  <c:v>20.49</c:v>
                </c:pt>
                <c:pt idx="1018">
                  <c:v>20.329999999999998</c:v>
                </c:pt>
                <c:pt idx="1019">
                  <c:v>20.170000000000002</c:v>
                </c:pt>
                <c:pt idx="1020">
                  <c:v>20.149999999999999</c:v>
                </c:pt>
                <c:pt idx="1021">
                  <c:v>19.89</c:v>
                </c:pt>
                <c:pt idx="1022">
                  <c:v>20.23</c:v>
                </c:pt>
                <c:pt idx="1023">
                  <c:v>20.309999999999999</c:v>
                </c:pt>
                <c:pt idx="1024">
                  <c:v>19.95</c:v>
                </c:pt>
                <c:pt idx="1025">
                  <c:v>19.989999999999998</c:v>
                </c:pt>
                <c:pt idx="1026">
                  <c:v>19.829999999999998</c:v>
                </c:pt>
                <c:pt idx="1027">
                  <c:v>20.329999999999998</c:v>
                </c:pt>
                <c:pt idx="1028">
                  <c:v>20.23</c:v>
                </c:pt>
                <c:pt idx="1029">
                  <c:v>20.149999999999999</c:v>
                </c:pt>
                <c:pt idx="1030">
                  <c:v>19.989999999999998</c:v>
                </c:pt>
                <c:pt idx="1031">
                  <c:v>19.87</c:v>
                </c:pt>
                <c:pt idx="1032">
                  <c:v>20.010000000000002</c:v>
                </c:pt>
                <c:pt idx="1033">
                  <c:v>19.989999999999998</c:v>
                </c:pt>
                <c:pt idx="1034">
                  <c:v>20.170000000000002</c:v>
                </c:pt>
                <c:pt idx="1035">
                  <c:v>20.23</c:v>
                </c:pt>
                <c:pt idx="1036">
                  <c:v>20.37</c:v>
                </c:pt>
                <c:pt idx="1037">
                  <c:v>20.51</c:v>
                </c:pt>
                <c:pt idx="1038">
                  <c:v>20.67</c:v>
                </c:pt>
                <c:pt idx="1039">
                  <c:v>20.65</c:v>
                </c:pt>
                <c:pt idx="1040">
                  <c:v>20.65</c:v>
                </c:pt>
                <c:pt idx="1041">
                  <c:v>20.11</c:v>
                </c:pt>
                <c:pt idx="1042">
                  <c:v>19.71</c:v>
                </c:pt>
                <c:pt idx="1043">
                  <c:v>20.11</c:v>
                </c:pt>
                <c:pt idx="1044">
                  <c:v>20.27</c:v>
                </c:pt>
                <c:pt idx="1045">
                  <c:v>20.309999999999999</c:v>
                </c:pt>
                <c:pt idx="1046">
                  <c:v>20.149999999999999</c:v>
                </c:pt>
                <c:pt idx="1047">
                  <c:v>19.190000000000001</c:v>
                </c:pt>
                <c:pt idx="1048">
                  <c:v>19.03</c:v>
                </c:pt>
                <c:pt idx="1049">
                  <c:v>18.809999999999999</c:v>
                </c:pt>
                <c:pt idx="1050">
                  <c:v>19.13</c:v>
                </c:pt>
                <c:pt idx="1051">
                  <c:v>19.13</c:v>
                </c:pt>
                <c:pt idx="1052">
                  <c:v>19.010000000000002</c:v>
                </c:pt>
                <c:pt idx="1053">
                  <c:v>19.09</c:v>
                </c:pt>
                <c:pt idx="1054">
                  <c:v>19.25</c:v>
                </c:pt>
                <c:pt idx="1055">
                  <c:v>19.13</c:v>
                </c:pt>
                <c:pt idx="1056">
                  <c:v>19.41</c:v>
                </c:pt>
                <c:pt idx="1057">
                  <c:v>19.989999999999998</c:v>
                </c:pt>
                <c:pt idx="1058">
                  <c:v>20.170000000000002</c:v>
                </c:pt>
                <c:pt idx="1059">
                  <c:v>20.21</c:v>
                </c:pt>
                <c:pt idx="1060">
                  <c:v>19.79</c:v>
                </c:pt>
                <c:pt idx="1061">
                  <c:v>19.170000000000002</c:v>
                </c:pt>
                <c:pt idx="1062">
                  <c:v>18.850000000000001</c:v>
                </c:pt>
                <c:pt idx="1063">
                  <c:v>18.75</c:v>
                </c:pt>
                <c:pt idx="1064">
                  <c:v>18.809999999999999</c:v>
                </c:pt>
                <c:pt idx="1065">
                  <c:v>18.850000000000001</c:v>
                </c:pt>
                <c:pt idx="1066">
                  <c:v>18.649999999999999</c:v>
                </c:pt>
                <c:pt idx="1067">
                  <c:v>18.690000000000001</c:v>
                </c:pt>
                <c:pt idx="1068">
                  <c:v>18.850000000000001</c:v>
                </c:pt>
                <c:pt idx="1069">
                  <c:v>19.170000000000002</c:v>
                </c:pt>
                <c:pt idx="1070">
                  <c:v>19.45</c:v>
                </c:pt>
                <c:pt idx="1071">
                  <c:v>19.71</c:v>
                </c:pt>
                <c:pt idx="1072">
                  <c:v>19.989999999999998</c:v>
                </c:pt>
                <c:pt idx="1073">
                  <c:v>19.63</c:v>
                </c:pt>
                <c:pt idx="1074">
                  <c:v>19.57</c:v>
                </c:pt>
                <c:pt idx="1075">
                  <c:v>19.510000000000002</c:v>
                </c:pt>
                <c:pt idx="1076">
                  <c:v>19.510000000000002</c:v>
                </c:pt>
                <c:pt idx="1077">
                  <c:v>19.25</c:v>
                </c:pt>
                <c:pt idx="1078">
                  <c:v>19.09</c:v>
                </c:pt>
                <c:pt idx="1079">
                  <c:v>19.77</c:v>
                </c:pt>
                <c:pt idx="1080">
                  <c:v>19.79</c:v>
                </c:pt>
                <c:pt idx="1081">
                  <c:v>19.670000000000002</c:v>
                </c:pt>
                <c:pt idx="1082">
                  <c:v>19.47</c:v>
                </c:pt>
                <c:pt idx="1083">
                  <c:v>19.13</c:v>
                </c:pt>
                <c:pt idx="1084">
                  <c:v>19.47</c:v>
                </c:pt>
                <c:pt idx="1085">
                  <c:v>19.55</c:v>
                </c:pt>
                <c:pt idx="1086">
                  <c:v>19.55</c:v>
                </c:pt>
                <c:pt idx="1087">
                  <c:v>19.87</c:v>
                </c:pt>
                <c:pt idx="1088">
                  <c:v>19.55</c:v>
                </c:pt>
                <c:pt idx="1089">
                  <c:v>19.63</c:v>
                </c:pt>
                <c:pt idx="1090">
                  <c:v>19.329999999999998</c:v>
                </c:pt>
                <c:pt idx="1091">
                  <c:v>19.47</c:v>
                </c:pt>
                <c:pt idx="1092">
                  <c:v>19.71</c:v>
                </c:pt>
                <c:pt idx="1093">
                  <c:v>19.510000000000002</c:v>
                </c:pt>
                <c:pt idx="1094">
                  <c:v>19.47</c:v>
                </c:pt>
                <c:pt idx="1095">
                  <c:v>19.63</c:v>
                </c:pt>
                <c:pt idx="1096">
                  <c:v>19.47</c:v>
                </c:pt>
                <c:pt idx="1097">
                  <c:v>19.329999999999998</c:v>
                </c:pt>
                <c:pt idx="1098">
                  <c:v>19.41</c:v>
                </c:pt>
                <c:pt idx="1099">
                  <c:v>19.670000000000002</c:v>
                </c:pt>
                <c:pt idx="1100">
                  <c:v>19.89</c:v>
                </c:pt>
                <c:pt idx="1101">
                  <c:v>19.57</c:v>
                </c:pt>
                <c:pt idx="1102">
                  <c:v>19.77</c:v>
                </c:pt>
                <c:pt idx="1103">
                  <c:v>19.87</c:v>
                </c:pt>
                <c:pt idx="1104">
                  <c:v>35.130000000000003</c:v>
                </c:pt>
                <c:pt idx="1105">
                  <c:v>35.15</c:v>
                </c:pt>
                <c:pt idx="1106">
                  <c:v>35.049999999999997</c:v>
                </c:pt>
                <c:pt idx="1107">
                  <c:v>34.909999999999997</c:v>
                </c:pt>
                <c:pt idx="1108">
                  <c:v>34.93</c:v>
                </c:pt>
                <c:pt idx="1109">
                  <c:v>34.909999999999997</c:v>
                </c:pt>
                <c:pt idx="1110">
                  <c:v>34.93</c:v>
                </c:pt>
                <c:pt idx="1111">
                  <c:v>34.97</c:v>
                </c:pt>
                <c:pt idx="1112">
                  <c:v>35.15</c:v>
                </c:pt>
                <c:pt idx="1113">
                  <c:v>35.15</c:v>
                </c:pt>
                <c:pt idx="1114">
                  <c:v>34.83</c:v>
                </c:pt>
                <c:pt idx="1115">
                  <c:v>35.049999999999997</c:v>
                </c:pt>
                <c:pt idx="1116">
                  <c:v>34.85</c:v>
                </c:pt>
                <c:pt idx="1117">
                  <c:v>34.67</c:v>
                </c:pt>
                <c:pt idx="1118">
                  <c:v>34.71</c:v>
                </c:pt>
                <c:pt idx="1119">
                  <c:v>34.909999999999997</c:v>
                </c:pt>
                <c:pt idx="1120">
                  <c:v>35.090000000000003</c:v>
                </c:pt>
                <c:pt idx="1121">
                  <c:v>34.83</c:v>
                </c:pt>
                <c:pt idx="1122">
                  <c:v>34.909999999999997</c:v>
                </c:pt>
                <c:pt idx="1123">
                  <c:v>35.090000000000003</c:v>
                </c:pt>
                <c:pt idx="1124">
                  <c:v>35.07</c:v>
                </c:pt>
                <c:pt idx="1125">
                  <c:v>35.07</c:v>
                </c:pt>
                <c:pt idx="1126">
                  <c:v>35.15</c:v>
                </c:pt>
                <c:pt idx="1127">
                  <c:v>35.270000000000003</c:v>
                </c:pt>
                <c:pt idx="1128">
                  <c:v>35.229999999999997</c:v>
                </c:pt>
                <c:pt idx="1129">
                  <c:v>35.270000000000003</c:v>
                </c:pt>
                <c:pt idx="1130">
                  <c:v>35.229999999999997</c:v>
                </c:pt>
                <c:pt idx="1131">
                  <c:v>35.049999999999997</c:v>
                </c:pt>
                <c:pt idx="1132">
                  <c:v>34.89</c:v>
                </c:pt>
                <c:pt idx="1133">
                  <c:v>35.090000000000003</c:v>
                </c:pt>
                <c:pt idx="1134">
                  <c:v>35.07</c:v>
                </c:pt>
                <c:pt idx="1135">
                  <c:v>35.47</c:v>
                </c:pt>
                <c:pt idx="1136">
                  <c:v>35.229999999999997</c:v>
                </c:pt>
                <c:pt idx="1137">
                  <c:v>35.31</c:v>
                </c:pt>
                <c:pt idx="1138">
                  <c:v>35.31</c:v>
                </c:pt>
                <c:pt idx="1139">
                  <c:v>34.97</c:v>
                </c:pt>
                <c:pt idx="1140">
                  <c:v>35.270000000000003</c:v>
                </c:pt>
                <c:pt idx="1141">
                  <c:v>35.090000000000003</c:v>
                </c:pt>
                <c:pt idx="1142">
                  <c:v>35.31</c:v>
                </c:pt>
                <c:pt idx="1143">
                  <c:v>35.35</c:v>
                </c:pt>
                <c:pt idx="1144">
                  <c:v>35.15</c:v>
                </c:pt>
                <c:pt idx="1145">
                  <c:v>35.39</c:v>
                </c:pt>
                <c:pt idx="1146">
                  <c:v>35.15</c:v>
                </c:pt>
                <c:pt idx="1147">
                  <c:v>35.130000000000003</c:v>
                </c:pt>
                <c:pt idx="1148">
                  <c:v>35.049999999999997</c:v>
                </c:pt>
                <c:pt idx="1149">
                  <c:v>35.049999999999997</c:v>
                </c:pt>
                <c:pt idx="1150">
                  <c:v>34.909999999999997</c:v>
                </c:pt>
                <c:pt idx="1151">
                  <c:v>35.61</c:v>
                </c:pt>
                <c:pt idx="1152">
                  <c:v>35.85</c:v>
                </c:pt>
                <c:pt idx="1153">
                  <c:v>35.89</c:v>
                </c:pt>
                <c:pt idx="1154">
                  <c:v>35.770000000000003</c:v>
                </c:pt>
                <c:pt idx="1155">
                  <c:v>35.47</c:v>
                </c:pt>
                <c:pt idx="1156">
                  <c:v>35.01</c:v>
                </c:pt>
                <c:pt idx="1157">
                  <c:v>35.049999999999997</c:v>
                </c:pt>
                <c:pt idx="1158">
                  <c:v>35.19</c:v>
                </c:pt>
                <c:pt idx="1159">
                  <c:v>35.43</c:v>
                </c:pt>
                <c:pt idx="1160">
                  <c:v>35.049999999999997</c:v>
                </c:pt>
                <c:pt idx="1161">
                  <c:v>35.090000000000003</c:v>
                </c:pt>
                <c:pt idx="1162">
                  <c:v>35.07</c:v>
                </c:pt>
                <c:pt idx="1163">
                  <c:v>34.909999999999997</c:v>
                </c:pt>
                <c:pt idx="1164">
                  <c:v>34.03</c:v>
                </c:pt>
                <c:pt idx="1165">
                  <c:v>35.270000000000003</c:v>
                </c:pt>
                <c:pt idx="1166">
                  <c:v>35.01</c:v>
                </c:pt>
                <c:pt idx="1167">
                  <c:v>35.090000000000003</c:v>
                </c:pt>
                <c:pt idx="1168">
                  <c:v>35.15</c:v>
                </c:pt>
                <c:pt idx="1169">
                  <c:v>35.090000000000003</c:v>
                </c:pt>
                <c:pt idx="1170">
                  <c:v>35.090000000000003</c:v>
                </c:pt>
                <c:pt idx="1171">
                  <c:v>35.130000000000003</c:v>
                </c:pt>
                <c:pt idx="1172">
                  <c:v>34.97</c:v>
                </c:pt>
                <c:pt idx="1173">
                  <c:v>34.51</c:v>
                </c:pt>
                <c:pt idx="1174">
                  <c:v>34.15</c:v>
                </c:pt>
                <c:pt idx="1175">
                  <c:v>34.630000000000003</c:v>
                </c:pt>
                <c:pt idx="1176">
                  <c:v>34.93</c:v>
                </c:pt>
                <c:pt idx="1177">
                  <c:v>34.61</c:v>
                </c:pt>
                <c:pt idx="1178">
                  <c:v>34.69</c:v>
                </c:pt>
                <c:pt idx="1179">
                  <c:v>34.229999999999997</c:v>
                </c:pt>
                <c:pt idx="1180">
                  <c:v>33.85</c:v>
                </c:pt>
                <c:pt idx="1181">
                  <c:v>34.01</c:v>
                </c:pt>
                <c:pt idx="1182">
                  <c:v>34.090000000000003</c:v>
                </c:pt>
                <c:pt idx="1183">
                  <c:v>33.770000000000003</c:v>
                </c:pt>
                <c:pt idx="1184">
                  <c:v>33.909999999999997</c:v>
                </c:pt>
                <c:pt idx="1185">
                  <c:v>33.99</c:v>
                </c:pt>
                <c:pt idx="1186">
                  <c:v>33.770000000000003</c:v>
                </c:pt>
                <c:pt idx="1187">
                  <c:v>34.17</c:v>
                </c:pt>
                <c:pt idx="1188">
                  <c:v>34.01</c:v>
                </c:pt>
                <c:pt idx="1189">
                  <c:v>34.01</c:v>
                </c:pt>
                <c:pt idx="1190">
                  <c:v>34.15</c:v>
                </c:pt>
                <c:pt idx="1191">
                  <c:v>33.93</c:v>
                </c:pt>
                <c:pt idx="1192">
                  <c:v>34.29</c:v>
                </c:pt>
                <c:pt idx="1193">
                  <c:v>34.450000000000003</c:v>
                </c:pt>
                <c:pt idx="1194">
                  <c:v>34.21</c:v>
                </c:pt>
                <c:pt idx="1195">
                  <c:v>34.229999999999997</c:v>
                </c:pt>
                <c:pt idx="1196">
                  <c:v>34.450000000000003</c:v>
                </c:pt>
                <c:pt idx="1197">
                  <c:v>34.229999999999997</c:v>
                </c:pt>
                <c:pt idx="1198">
                  <c:v>34.29</c:v>
                </c:pt>
                <c:pt idx="1199">
                  <c:v>34.03</c:v>
                </c:pt>
                <c:pt idx="1200">
                  <c:v>33.93</c:v>
                </c:pt>
                <c:pt idx="1201">
                  <c:v>33.869999999999997</c:v>
                </c:pt>
                <c:pt idx="1202">
                  <c:v>33.869999999999997</c:v>
                </c:pt>
                <c:pt idx="1203">
                  <c:v>34.17</c:v>
                </c:pt>
                <c:pt idx="1204">
                  <c:v>34.130000000000003</c:v>
                </c:pt>
                <c:pt idx="1205">
                  <c:v>34.450000000000003</c:v>
                </c:pt>
                <c:pt idx="1206">
                  <c:v>34.25</c:v>
                </c:pt>
                <c:pt idx="1207">
                  <c:v>34.51</c:v>
                </c:pt>
                <c:pt idx="1208">
                  <c:v>34.69</c:v>
                </c:pt>
                <c:pt idx="1209">
                  <c:v>34.85</c:v>
                </c:pt>
                <c:pt idx="1210">
                  <c:v>34.69</c:v>
                </c:pt>
                <c:pt idx="1211">
                  <c:v>34.770000000000003</c:v>
                </c:pt>
                <c:pt idx="1212">
                  <c:v>34.83</c:v>
                </c:pt>
                <c:pt idx="1213">
                  <c:v>34.770000000000003</c:v>
                </c:pt>
                <c:pt idx="1214">
                  <c:v>34.43</c:v>
                </c:pt>
                <c:pt idx="1215">
                  <c:v>35.07</c:v>
                </c:pt>
                <c:pt idx="1216">
                  <c:v>35.01</c:v>
                </c:pt>
                <c:pt idx="1217">
                  <c:v>34.99</c:v>
                </c:pt>
                <c:pt idx="1218">
                  <c:v>35.19</c:v>
                </c:pt>
                <c:pt idx="1219">
                  <c:v>35.090000000000003</c:v>
                </c:pt>
                <c:pt idx="1220">
                  <c:v>35.229999999999997</c:v>
                </c:pt>
                <c:pt idx="1221">
                  <c:v>35.369999999999997</c:v>
                </c:pt>
                <c:pt idx="1222">
                  <c:v>35.43</c:v>
                </c:pt>
                <c:pt idx="1223">
                  <c:v>35.29</c:v>
                </c:pt>
                <c:pt idx="1224">
                  <c:v>35.07</c:v>
                </c:pt>
                <c:pt idx="1225">
                  <c:v>35.090000000000003</c:v>
                </c:pt>
                <c:pt idx="1226">
                  <c:v>34.99</c:v>
                </c:pt>
                <c:pt idx="1227">
                  <c:v>34.71</c:v>
                </c:pt>
                <c:pt idx="1228">
                  <c:v>34.909999999999997</c:v>
                </c:pt>
                <c:pt idx="1229">
                  <c:v>35.229999999999997</c:v>
                </c:pt>
                <c:pt idx="1230">
                  <c:v>35.049999999999997</c:v>
                </c:pt>
                <c:pt idx="1231">
                  <c:v>35.090000000000003</c:v>
                </c:pt>
                <c:pt idx="1232">
                  <c:v>35.21</c:v>
                </c:pt>
                <c:pt idx="1233">
                  <c:v>35.130000000000003</c:v>
                </c:pt>
                <c:pt idx="1234">
                  <c:v>34.909999999999997</c:v>
                </c:pt>
                <c:pt idx="1235">
                  <c:v>35.049999999999997</c:v>
                </c:pt>
                <c:pt idx="1236">
                  <c:v>35.090000000000003</c:v>
                </c:pt>
                <c:pt idx="1237">
                  <c:v>35.01</c:v>
                </c:pt>
                <c:pt idx="1238">
                  <c:v>34.99</c:v>
                </c:pt>
                <c:pt idx="1239">
                  <c:v>35.35</c:v>
                </c:pt>
                <c:pt idx="1240">
                  <c:v>35.270000000000003</c:v>
                </c:pt>
                <c:pt idx="1241">
                  <c:v>34.93</c:v>
                </c:pt>
                <c:pt idx="1242">
                  <c:v>35.090000000000003</c:v>
                </c:pt>
                <c:pt idx="1243">
                  <c:v>35.15</c:v>
                </c:pt>
                <c:pt idx="1244">
                  <c:v>34.85</c:v>
                </c:pt>
                <c:pt idx="1245">
                  <c:v>34.71</c:v>
                </c:pt>
                <c:pt idx="1246">
                  <c:v>34.83</c:v>
                </c:pt>
                <c:pt idx="1247">
                  <c:v>34.81</c:v>
                </c:pt>
                <c:pt idx="1248">
                  <c:v>35.21</c:v>
                </c:pt>
                <c:pt idx="1249">
                  <c:v>35.229999999999997</c:v>
                </c:pt>
                <c:pt idx="1250">
                  <c:v>35.35</c:v>
                </c:pt>
                <c:pt idx="1251">
                  <c:v>35.67</c:v>
                </c:pt>
                <c:pt idx="1252">
                  <c:v>35.51</c:v>
                </c:pt>
                <c:pt idx="1253">
                  <c:v>35.61</c:v>
                </c:pt>
                <c:pt idx="1254">
                  <c:v>35.53</c:v>
                </c:pt>
                <c:pt idx="1255">
                  <c:v>35.29</c:v>
                </c:pt>
                <c:pt idx="1256">
                  <c:v>35.450000000000003</c:v>
                </c:pt>
                <c:pt idx="1257">
                  <c:v>35.61</c:v>
                </c:pt>
                <c:pt idx="1258">
                  <c:v>35.51</c:v>
                </c:pt>
                <c:pt idx="1259">
                  <c:v>35.47</c:v>
                </c:pt>
                <c:pt idx="1260">
                  <c:v>35.93</c:v>
                </c:pt>
                <c:pt idx="1261">
                  <c:v>35.81</c:v>
                </c:pt>
                <c:pt idx="1262">
                  <c:v>35.35</c:v>
                </c:pt>
                <c:pt idx="1263">
                  <c:v>35.19</c:v>
                </c:pt>
                <c:pt idx="1264">
                  <c:v>35.39</c:v>
                </c:pt>
                <c:pt idx="1265">
                  <c:v>35.15</c:v>
                </c:pt>
                <c:pt idx="1266">
                  <c:v>35.15</c:v>
                </c:pt>
                <c:pt idx="1267">
                  <c:v>35.29</c:v>
                </c:pt>
                <c:pt idx="1268">
                  <c:v>35.090000000000003</c:v>
                </c:pt>
                <c:pt idx="1269">
                  <c:v>35.29</c:v>
                </c:pt>
                <c:pt idx="1270">
                  <c:v>35.35</c:v>
                </c:pt>
                <c:pt idx="1271">
                  <c:v>34.89</c:v>
                </c:pt>
                <c:pt idx="1272">
                  <c:v>35.270000000000003</c:v>
                </c:pt>
                <c:pt idx="1273">
                  <c:v>35.35</c:v>
                </c:pt>
                <c:pt idx="1274">
                  <c:v>35.61</c:v>
                </c:pt>
                <c:pt idx="1275">
                  <c:v>35.51</c:v>
                </c:pt>
                <c:pt idx="1276">
                  <c:v>35.31</c:v>
                </c:pt>
                <c:pt idx="1277">
                  <c:v>34.99</c:v>
                </c:pt>
                <c:pt idx="1278">
                  <c:v>35.39</c:v>
                </c:pt>
                <c:pt idx="1279">
                  <c:v>35.35</c:v>
                </c:pt>
                <c:pt idx="1280">
                  <c:v>35.35</c:v>
                </c:pt>
                <c:pt idx="1281">
                  <c:v>35.19</c:v>
                </c:pt>
                <c:pt idx="1282">
                  <c:v>34.909999999999997</c:v>
                </c:pt>
                <c:pt idx="1283">
                  <c:v>35.29</c:v>
                </c:pt>
                <c:pt idx="1284">
                  <c:v>35.369999999999997</c:v>
                </c:pt>
                <c:pt idx="1285">
                  <c:v>35.47</c:v>
                </c:pt>
                <c:pt idx="1286">
                  <c:v>35.270000000000003</c:v>
                </c:pt>
                <c:pt idx="1287">
                  <c:v>35.21</c:v>
                </c:pt>
                <c:pt idx="1288">
                  <c:v>35.29</c:v>
                </c:pt>
                <c:pt idx="1289">
                  <c:v>35.43</c:v>
                </c:pt>
                <c:pt idx="1290">
                  <c:v>35.47</c:v>
                </c:pt>
                <c:pt idx="1291">
                  <c:v>35.53</c:v>
                </c:pt>
                <c:pt idx="1292">
                  <c:v>35.35</c:v>
                </c:pt>
                <c:pt idx="1293">
                  <c:v>35.75</c:v>
                </c:pt>
                <c:pt idx="1294">
                  <c:v>35.75</c:v>
                </c:pt>
                <c:pt idx="1295">
                  <c:v>35.39</c:v>
                </c:pt>
                <c:pt idx="1296">
                  <c:v>35.31</c:v>
                </c:pt>
                <c:pt idx="1297">
                  <c:v>35.39</c:v>
                </c:pt>
                <c:pt idx="1298">
                  <c:v>35.090000000000003</c:v>
                </c:pt>
                <c:pt idx="1299">
                  <c:v>35.229999999999997</c:v>
                </c:pt>
                <c:pt idx="1300">
                  <c:v>35.07</c:v>
                </c:pt>
                <c:pt idx="1301">
                  <c:v>34.97</c:v>
                </c:pt>
                <c:pt idx="1302">
                  <c:v>34.97</c:v>
                </c:pt>
                <c:pt idx="1303">
                  <c:v>35.130000000000003</c:v>
                </c:pt>
                <c:pt idx="1304">
                  <c:v>35.090000000000003</c:v>
                </c:pt>
                <c:pt idx="1305">
                  <c:v>35.369999999999997</c:v>
                </c:pt>
                <c:pt idx="1306">
                  <c:v>35.47</c:v>
                </c:pt>
                <c:pt idx="1307">
                  <c:v>34.99</c:v>
                </c:pt>
                <c:pt idx="1308">
                  <c:v>35.130000000000003</c:v>
                </c:pt>
                <c:pt idx="1309">
                  <c:v>35.130000000000003</c:v>
                </c:pt>
                <c:pt idx="1310">
                  <c:v>35.31</c:v>
                </c:pt>
                <c:pt idx="1311">
                  <c:v>35.15</c:v>
                </c:pt>
                <c:pt idx="1312">
                  <c:v>35.090000000000003</c:v>
                </c:pt>
                <c:pt idx="1313">
                  <c:v>35.090000000000003</c:v>
                </c:pt>
                <c:pt idx="1314">
                  <c:v>35.07</c:v>
                </c:pt>
                <c:pt idx="1315">
                  <c:v>35.130000000000003</c:v>
                </c:pt>
                <c:pt idx="1316">
                  <c:v>35.130000000000003</c:v>
                </c:pt>
                <c:pt idx="1317">
                  <c:v>35.31</c:v>
                </c:pt>
                <c:pt idx="1318">
                  <c:v>35.31</c:v>
                </c:pt>
                <c:pt idx="1319">
                  <c:v>35.21</c:v>
                </c:pt>
                <c:pt idx="1320">
                  <c:v>35.229999999999997</c:v>
                </c:pt>
                <c:pt idx="1321">
                  <c:v>35.07</c:v>
                </c:pt>
                <c:pt idx="1322">
                  <c:v>35.130000000000003</c:v>
                </c:pt>
                <c:pt idx="1323">
                  <c:v>35.270000000000003</c:v>
                </c:pt>
                <c:pt idx="1324">
                  <c:v>35.450000000000003</c:v>
                </c:pt>
                <c:pt idx="1325">
                  <c:v>35.15</c:v>
                </c:pt>
                <c:pt idx="1326">
                  <c:v>35.31</c:v>
                </c:pt>
                <c:pt idx="1327">
                  <c:v>35.51</c:v>
                </c:pt>
                <c:pt idx="1328">
                  <c:v>35.35</c:v>
                </c:pt>
                <c:pt idx="1329">
                  <c:v>35.29</c:v>
                </c:pt>
                <c:pt idx="1330">
                  <c:v>35.270000000000003</c:v>
                </c:pt>
                <c:pt idx="1331">
                  <c:v>35.39</c:v>
                </c:pt>
                <c:pt idx="1332">
                  <c:v>35.43</c:v>
                </c:pt>
                <c:pt idx="1333">
                  <c:v>35.450000000000003</c:v>
                </c:pt>
                <c:pt idx="1334">
                  <c:v>35.31</c:v>
                </c:pt>
                <c:pt idx="1335">
                  <c:v>35.31</c:v>
                </c:pt>
                <c:pt idx="1336">
                  <c:v>35.229999999999997</c:v>
                </c:pt>
                <c:pt idx="1337">
                  <c:v>35.21</c:v>
                </c:pt>
                <c:pt idx="1338">
                  <c:v>35.29</c:v>
                </c:pt>
                <c:pt idx="1339">
                  <c:v>35.47</c:v>
                </c:pt>
                <c:pt idx="1340">
                  <c:v>35.47</c:v>
                </c:pt>
                <c:pt idx="1341">
                  <c:v>35.35</c:v>
                </c:pt>
                <c:pt idx="1342">
                  <c:v>35.090000000000003</c:v>
                </c:pt>
                <c:pt idx="1343">
                  <c:v>35.270000000000003</c:v>
                </c:pt>
                <c:pt idx="1344">
                  <c:v>35.29</c:v>
                </c:pt>
                <c:pt idx="1345">
                  <c:v>35.31</c:v>
                </c:pt>
                <c:pt idx="1346">
                  <c:v>35.53</c:v>
                </c:pt>
                <c:pt idx="1347">
                  <c:v>35.53</c:v>
                </c:pt>
                <c:pt idx="1348">
                  <c:v>35.51</c:v>
                </c:pt>
                <c:pt idx="1349">
                  <c:v>35.229999999999997</c:v>
                </c:pt>
                <c:pt idx="1350">
                  <c:v>35.31</c:v>
                </c:pt>
                <c:pt idx="1351">
                  <c:v>35.19</c:v>
                </c:pt>
                <c:pt idx="1352">
                  <c:v>35.19</c:v>
                </c:pt>
                <c:pt idx="1353">
                  <c:v>35.43</c:v>
                </c:pt>
                <c:pt idx="1354">
                  <c:v>35.47</c:v>
                </c:pt>
                <c:pt idx="1355">
                  <c:v>35.53</c:v>
                </c:pt>
                <c:pt idx="1356">
                  <c:v>35.53</c:v>
                </c:pt>
                <c:pt idx="1357">
                  <c:v>35.270000000000003</c:v>
                </c:pt>
                <c:pt idx="1358">
                  <c:v>35.15</c:v>
                </c:pt>
                <c:pt idx="1359">
                  <c:v>35.15</c:v>
                </c:pt>
                <c:pt idx="1360">
                  <c:v>35.39</c:v>
                </c:pt>
                <c:pt idx="1361">
                  <c:v>35.229999999999997</c:v>
                </c:pt>
                <c:pt idx="1362">
                  <c:v>34.99</c:v>
                </c:pt>
                <c:pt idx="1363">
                  <c:v>35.090000000000003</c:v>
                </c:pt>
                <c:pt idx="1364">
                  <c:v>35.130000000000003</c:v>
                </c:pt>
                <c:pt idx="1365">
                  <c:v>35.15</c:v>
                </c:pt>
                <c:pt idx="1366">
                  <c:v>35.130000000000003</c:v>
                </c:pt>
                <c:pt idx="1367">
                  <c:v>35.270000000000003</c:v>
                </c:pt>
                <c:pt idx="1368">
                  <c:v>35.39</c:v>
                </c:pt>
                <c:pt idx="1369">
                  <c:v>35.53</c:v>
                </c:pt>
                <c:pt idx="1370">
                  <c:v>35.67</c:v>
                </c:pt>
                <c:pt idx="1371">
                  <c:v>35.35</c:v>
                </c:pt>
                <c:pt idx="1372">
                  <c:v>35.43</c:v>
                </c:pt>
                <c:pt idx="1373">
                  <c:v>35.53</c:v>
                </c:pt>
                <c:pt idx="1374">
                  <c:v>35.450000000000003</c:v>
                </c:pt>
                <c:pt idx="1375">
                  <c:v>35.21</c:v>
                </c:pt>
                <c:pt idx="1376">
                  <c:v>35.19</c:v>
                </c:pt>
                <c:pt idx="1377">
                  <c:v>35.270000000000003</c:v>
                </c:pt>
                <c:pt idx="1378">
                  <c:v>35.19</c:v>
                </c:pt>
                <c:pt idx="1379">
                  <c:v>35.31</c:v>
                </c:pt>
                <c:pt idx="1380">
                  <c:v>35.450000000000003</c:v>
                </c:pt>
                <c:pt idx="1381">
                  <c:v>35.51</c:v>
                </c:pt>
                <c:pt idx="1382">
                  <c:v>35.51</c:v>
                </c:pt>
                <c:pt idx="1383">
                  <c:v>35.31</c:v>
                </c:pt>
                <c:pt idx="1384">
                  <c:v>35.31</c:v>
                </c:pt>
                <c:pt idx="1385">
                  <c:v>35.35</c:v>
                </c:pt>
                <c:pt idx="1386">
                  <c:v>35.19</c:v>
                </c:pt>
                <c:pt idx="1387">
                  <c:v>35.31</c:v>
                </c:pt>
                <c:pt idx="1388">
                  <c:v>35.21</c:v>
                </c:pt>
                <c:pt idx="1389">
                  <c:v>35.270000000000003</c:v>
                </c:pt>
                <c:pt idx="1390">
                  <c:v>34.99</c:v>
                </c:pt>
                <c:pt idx="1391">
                  <c:v>35.39</c:v>
                </c:pt>
                <c:pt idx="1392">
                  <c:v>35.630000000000003</c:v>
                </c:pt>
                <c:pt idx="1393">
                  <c:v>35.630000000000003</c:v>
                </c:pt>
                <c:pt idx="1394">
                  <c:v>35.31</c:v>
                </c:pt>
                <c:pt idx="1395">
                  <c:v>35.07</c:v>
                </c:pt>
                <c:pt idx="1396">
                  <c:v>34.909999999999997</c:v>
                </c:pt>
                <c:pt idx="1397">
                  <c:v>35.130000000000003</c:v>
                </c:pt>
                <c:pt idx="1398">
                  <c:v>35.229999999999997</c:v>
                </c:pt>
                <c:pt idx="1399">
                  <c:v>-14.69</c:v>
                </c:pt>
                <c:pt idx="1400">
                  <c:v>-14.51</c:v>
                </c:pt>
                <c:pt idx="1401">
                  <c:v>-14.65</c:v>
                </c:pt>
                <c:pt idx="1402">
                  <c:v>-14.29</c:v>
                </c:pt>
                <c:pt idx="1403">
                  <c:v>-13.97</c:v>
                </c:pt>
                <c:pt idx="1404">
                  <c:v>-13.73</c:v>
                </c:pt>
                <c:pt idx="1405">
                  <c:v>-14.51</c:v>
                </c:pt>
                <c:pt idx="1406">
                  <c:v>-14.83</c:v>
                </c:pt>
                <c:pt idx="1407">
                  <c:v>-14.29</c:v>
                </c:pt>
                <c:pt idx="1408">
                  <c:v>-14.37</c:v>
                </c:pt>
                <c:pt idx="1409">
                  <c:v>-14.23</c:v>
                </c:pt>
                <c:pt idx="1410">
                  <c:v>-14.37</c:v>
                </c:pt>
                <c:pt idx="1411">
                  <c:v>-14.37</c:v>
                </c:pt>
                <c:pt idx="1412">
                  <c:v>-14.33</c:v>
                </c:pt>
                <c:pt idx="1413">
                  <c:v>-14.11</c:v>
                </c:pt>
                <c:pt idx="1414">
                  <c:v>-14.11</c:v>
                </c:pt>
                <c:pt idx="1415">
                  <c:v>-14.29</c:v>
                </c:pt>
                <c:pt idx="1416">
                  <c:v>-14.11</c:v>
                </c:pt>
                <c:pt idx="1417">
                  <c:v>-13.97</c:v>
                </c:pt>
                <c:pt idx="1418">
                  <c:v>-14.15</c:v>
                </c:pt>
                <c:pt idx="1419">
                  <c:v>-13.87</c:v>
                </c:pt>
                <c:pt idx="1420">
                  <c:v>-14.05</c:v>
                </c:pt>
                <c:pt idx="1421">
                  <c:v>-14.23</c:v>
                </c:pt>
                <c:pt idx="1422">
                  <c:v>-14.19</c:v>
                </c:pt>
                <c:pt idx="1423">
                  <c:v>-14.29</c:v>
                </c:pt>
                <c:pt idx="1424">
                  <c:v>-13.87</c:v>
                </c:pt>
                <c:pt idx="1425">
                  <c:v>-13.79</c:v>
                </c:pt>
                <c:pt idx="1426">
                  <c:v>-14.19</c:v>
                </c:pt>
                <c:pt idx="1427">
                  <c:v>-14.69</c:v>
                </c:pt>
                <c:pt idx="1428">
                  <c:v>-14.65</c:v>
                </c:pt>
                <c:pt idx="1429">
                  <c:v>-14.51</c:v>
                </c:pt>
                <c:pt idx="1430">
                  <c:v>-14.29</c:v>
                </c:pt>
                <c:pt idx="1431">
                  <c:v>-14.37</c:v>
                </c:pt>
                <c:pt idx="1432">
                  <c:v>-14.83</c:v>
                </c:pt>
                <c:pt idx="1433">
                  <c:v>-15.01</c:v>
                </c:pt>
                <c:pt idx="1434">
                  <c:v>-15.25</c:v>
                </c:pt>
                <c:pt idx="1435">
                  <c:v>-15.63</c:v>
                </c:pt>
                <c:pt idx="1436">
                  <c:v>-15.25</c:v>
                </c:pt>
                <c:pt idx="1437">
                  <c:v>-15.57</c:v>
                </c:pt>
                <c:pt idx="1438">
                  <c:v>-15.43</c:v>
                </c:pt>
                <c:pt idx="1439">
                  <c:v>-15.71</c:v>
                </c:pt>
                <c:pt idx="1440">
                  <c:v>-16.03</c:v>
                </c:pt>
                <c:pt idx="1441">
                  <c:v>-16.309999999999999</c:v>
                </c:pt>
                <c:pt idx="1442">
                  <c:v>-15.75</c:v>
                </c:pt>
                <c:pt idx="1443">
                  <c:v>-16.13</c:v>
                </c:pt>
                <c:pt idx="1444">
                  <c:v>-15.95</c:v>
                </c:pt>
                <c:pt idx="1445">
                  <c:v>-15.29</c:v>
                </c:pt>
                <c:pt idx="1446">
                  <c:v>-15.43</c:v>
                </c:pt>
                <c:pt idx="1447">
                  <c:v>-15.49</c:v>
                </c:pt>
                <c:pt idx="1448">
                  <c:v>-15.63</c:v>
                </c:pt>
                <c:pt idx="1449">
                  <c:v>-14.97</c:v>
                </c:pt>
                <c:pt idx="1450">
                  <c:v>-15.11</c:v>
                </c:pt>
                <c:pt idx="1451">
                  <c:v>-15.25</c:v>
                </c:pt>
                <c:pt idx="1452">
                  <c:v>-15.81</c:v>
                </c:pt>
                <c:pt idx="1453">
                  <c:v>-16.27</c:v>
                </c:pt>
                <c:pt idx="1454">
                  <c:v>-16.649999999999999</c:v>
                </c:pt>
                <c:pt idx="1455">
                  <c:v>-16.309999999999999</c:v>
                </c:pt>
                <c:pt idx="1456">
                  <c:v>-16.690000000000001</c:v>
                </c:pt>
                <c:pt idx="1457">
                  <c:v>-15.75</c:v>
                </c:pt>
                <c:pt idx="1458">
                  <c:v>-15.63</c:v>
                </c:pt>
                <c:pt idx="1459">
                  <c:v>-14.83</c:v>
                </c:pt>
                <c:pt idx="1460">
                  <c:v>-16.13</c:v>
                </c:pt>
                <c:pt idx="1461">
                  <c:v>-15.71</c:v>
                </c:pt>
                <c:pt idx="1462">
                  <c:v>-16.45</c:v>
                </c:pt>
                <c:pt idx="1463">
                  <c:v>-14.65</c:v>
                </c:pt>
              </c:numCache>
            </c:numRef>
          </c:yVal>
          <c:smooth val="0"/>
          <c:extLst>
            <c:ext xmlns:c16="http://schemas.microsoft.com/office/drawing/2014/chart" uri="{C3380CC4-5D6E-409C-BE32-E72D297353CC}">
              <c16:uniqueId val="{00000000-C3FA-A946-8937-621A5BB89489}"/>
            </c:ext>
          </c:extLst>
        </c:ser>
        <c:dLbls>
          <c:showLegendKey val="0"/>
          <c:showVal val="0"/>
          <c:showCatName val="0"/>
          <c:showSerName val="0"/>
          <c:showPercent val="0"/>
          <c:showBubbleSize val="0"/>
        </c:dLbls>
        <c:axId val="573867935"/>
        <c:axId val="573869631"/>
      </c:scatterChart>
      <c:valAx>
        <c:axId val="573867935"/>
        <c:scaling>
          <c:orientation val="minMax"/>
          <c:max val="0.35800000000000004"/>
          <c:min val="0.32100000000000006"/>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solidFill>
                  </a:rPr>
                  <a:t>Time (PT)</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9631"/>
        <c:crossesAt val="-18"/>
        <c:crossBetween val="midCat"/>
      </c:valAx>
      <c:valAx>
        <c:axId val="573869631"/>
        <c:scaling>
          <c:orientation val="minMax"/>
          <c:min val="-18"/>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a:solidFill>
                      <a:schemeClr val="tx1"/>
                    </a:solidFill>
                  </a:rPr>
                  <a:t>Temp (C)</a:t>
                </a:r>
              </a:p>
            </c:rich>
          </c:tx>
          <c:layout>
            <c:manualLayout>
              <c:xMode val="edge"/>
              <c:yMode val="edge"/>
              <c:x val="2.0509555168742422E-2"/>
              <c:y val="0.3613655117353049"/>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7935"/>
        <c:crosses val="autoZero"/>
        <c:crossBetween val="midCat"/>
      </c:valAx>
      <c:spPr>
        <a:noFill/>
        <a:ln>
          <a:noFill/>
        </a:ln>
        <a:effectLst/>
      </c:spPr>
    </c:plotArea>
    <c:legend>
      <c:legendPos val="r"/>
      <c:layout>
        <c:manualLayout>
          <c:xMode val="edge"/>
          <c:yMode val="edge"/>
          <c:x val="0.3715199311023622"/>
          <c:y val="0.58759930008748917"/>
          <c:w val="0.25381312773023362"/>
          <c:h val="0.12217043516854635"/>
        </c:manualLayout>
      </c:layout>
      <c:overlay val="0"/>
      <c:spPr>
        <a:noFill/>
        <a:ln>
          <a:noFill/>
        </a:ln>
        <a:effectLst/>
      </c:spPr>
      <c:txPr>
        <a:bodyPr rot="0" spcFirstLastPara="1" vertOverflow="ellipsis" vert="horz" wrap="square" anchor="ctr" anchorCtr="1"/>
        <a:lstStyle/>
        <a:p>
          <a:pPr>
            <a:defRPr sz="3200" b="1" i="0" u="none" strike="noStrike" kern="1200" baseline="0">
              <a:solidFill>
                <a:schemeClr val="tx1"/>
              </a:solidFill>
              <a:latin typeface="+mn-lt"/>
              <a:ea typeface="+mn-ea"/>
              <a:cs typeface="+mn-cs"/>
            </a:defRPr>
          </a:pPr>
          <a:endParaRPr lang="en-US"/>
        </a:p>
      </c:txPr>
    </c:legend>
    <c:plotVisOnly val="1"/>
    <c:dispBlanksAs val="gap"/>
    <c:showDLblsOverMax val="0"/>
    <c:extLst/>
  </c:chart>
  <c:spPr>
    <a:solidFill>
      <a:schemeClr val="bg1"/>
    </a:solidFill>
    <a:ln w="25400" cap="flat" cmpd="sng" algn="ctr">
      <a:solidFill>
        <a:schemeClr val="tx1"/>
      </a:solidFill>
      <a:round/>
    </a:ln>
    <a:effectLst/>
  </c:spPr>
  <c:txPr>
    <a:bodyPr/>
    <a:lstStyle/>
    <a:p>
      <a:pPr>
        <a:defRPr/>
      </a:pPr>
      <a:endParaRPr lang="en-US"/>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522317695085897"/>
          <c:y val="8.2717064560437814E-2"/>
          <c:w val="0.81688093268874729"/>
          <c:h val="0.78625426770243612"/>
        </c:manualLayout>
      </c:layout>
      <c:scatterChart>
        <c:scatterStyle val="lineMarker"/>
        <c:varyColors val="0"/>
        <c:ser>
          <c:idx val="0"/>
          <c:order val="0"/>
          <c:tx>
            <c:v>Board temp</c:v>
          </c:tx>
          <c:spPr>
            <a:ln w="38100" cap="rnd">
              <a:solidFill>
                <a:schemeClr val="accent1"/>
              </a:solidFill>
              <a:round/>
            </a:ln>
            <a:effectLst/>
          </c:spPr>
          <c:marker>
            <c:symbol val="none"/>
          </c:marker>
          <c:trendline>
            <c:spPr>
              <a:ln w="25400" cap="rnd">
                <a:solidFill>
                  <a:schemeClr val="accent1"/>
                </a:solidFill>
                <a:prstDash val="sysDot"/>
              </a:ln>
              <a:effectLst/>
            </c:spPr>
            <c:trendlineType val="linear"/>
            <c:dispRSqr val="0"/>
            <c:dispEq val="1"/>
            <c:trendlineLbl>
              <c:layout>
                <c:manualLayout>
                  <c:x val="-0.45853362860892388"/>
                  <c:y val="-0.11457144940215806"/>
                </c:manualLayout>
              </c:layout>
              <c:numFmt formatCode="General" sourceLinked="0"/>
              <c:spPr>
                <a:noFill/>
                <a:ln>
                  <a:noFill/>
                </a:ln>
                <a:effectLst/>
              </c:spPr>
              <c:txPr>
                <a:bodyPr rot="0" spcFirstLastPara="1" vertOverflow="ellipsis" vert="horz" wrap="square" anchor="ctr" anchorCtr="1"/>
                <a:lstStyle/>
                <a:p>
                  <a:pPr>
                    <a:defRPr sz="1400" b="1" i="0" u="none" strike="noStrike" kern="1200" baseline="0">
                      <a:solidFill>
                        <a:srgbClr val="00B0F0"/>
                      </a:solidFill>
                      <a:latin typeface="+mn-lt"/>
                      <a:ea typeface="+mn-ea"/>
                      <a:cs typeface="+mn-cs"/>
                    </a:defRPr>
                  </a:pPr>
                  <a:endParaRPr lang="en-US"/>
                </a:p>
              </c:txPr>
            </c:trendlineLbl>
          </c:trendline>
          <c:xVal>
            <c:numRef>
              <c:f>'Final Project Data'!$B$2:$B$1465</c:f>
              <c:numCache>
                <c:formatCode>h:mm:ss</c:formatCode>
                <c:ptCount val="1464"/>
                <c:pt idx="0">
                  <c:v>0.32168981481481479</c:v>
                </c:pt>
                <c:pt idx="1">
                  <c:v>0.32170138888888888</c:v>
                </c:pt>
                <c:pt idx="2">
                  <c:v>0.32171296296296298</c:v>
                </c:pt>
                <c:pt idx="3">
                  <c:v>0.32172453703703702</c:v>
                </c:pt>
                <c:pt idx="4">
                  <c:v>0.32173611111111111</c:v>
                </c:pt>
                <c:pt idx="5">
                  <c:v>0.32174768518518521</c:v>
                </c:pt>
                <c:pt idx="6">
                  <c:v>0.32175925925925924</c:v>
                </c:pt>
                <c:pt idx="7">
                  <c:v>0.32177083333333334</c:v>
                </c:pt>
                <c:pt idx="8">
                  <c:v>0.32178240740740743</c:v>
                </c:pt>
                <c:pt idx="9">
                  <c:v>0.32179398148148147</c:v>
                </c:pt>
                <c:pt idx="10">
                  <c:v>0.32180555555555557</c:v>
                </c:pt>
                <c:pt idx="11">
                  <c:v>0.32181712962962966</c:v>
                </c:pt>
                <c:pt idx="12">
                  <c:v>0.3218287037037037</c:v>
                </c:pt>
                <c:pt idx="13">
                  <c:v>0.32184027777777779</c:v>
                </c:pt>
                <c:pt idx="14">
                  <c:v>0.32185185185185183</c:v>
                </c:pt>
                <c:pt idx="15">
                  <c:v>0.32186342592592593</c:v>
                </c:pt>
                <c:pt idx="16">
                  <c:v>0.32187499999999997</c:v>
                </c:pt>
                <c:pt idx="17">
                  <c:v>0.32188657407407406</c:v>
                </c:pt>
                <c:pt idx="18">
                  <c:v>0.32189814814814816</c:v>
                </c:pt>
                <c:pt idx="19">
                  <c:v>0.32190972222222219</c:v>
                </c:pt>
                <c:pt idx="20">
                  <c:v>0.32192129629629629</c:v>
                </c:pt>
                <c:pt idx="21">
                  <c:v>0.32193287037037038</c:v>
                </c:pt>
                <c:pt idx="22">
                  <c:v>0.32194444444444442</c:v>
                </c:pt>
                <c:pt idx="23">
                  <c:v>0.32195601851851852</c:v>
                </c:pt>
                <c:pt idx="24">
                  <c:v>0.32196759259259261</c:v>
                </c:pt>
                <c:pt idx="25">
                  <c:v>0.32197916666666665</c:v>
                </c:pt>
                <c:pt idx="26">
                  <c:v>0.32199074074074074</c:v>
                </c:pt>
                <c:pt idx="27">
                  <c:v>0.32200231481481484</c:v>
                </c:pt>
                <c:pt idx="28">
                  <c:v>0.32201388888888888</c:v>
                </c:pt>
                <c:pt idx="29">
                  <c:v>0.32202546296296297</c:v>
                </c:pt>
                <c:pt idx="30">
                  <c:v>0.32203703703703707</c:v>
                </c:pt>
                <c:pt idx="31">
                  <c:v>0.3220486111111111</c:v>
                </c:pt>
                <c:pt idx="32">
                  <c:v>0.3220601851851852</c:v>
                </c:pt>
                <c:pt idx="33">
                  <c:v>0.32207175925925924</c:v>
                </c:pt>
                <c:pt idx="34">
                  <c:v>0.32208333333333333</c:v>
                </c:pt>
                <c:pt idx="35">
                  <c:v>0.32209490740740737</c:v>
                </c:pt>
                <c:pt idx="36">
                  <c:v>0.32210648148148152</c:v>
                </c:pt>
                <c:pt idx="37">
                  <c:v>0.32211805555555556</c:v>
                </c:pt>
                <c:pt idx="38">
                  <c:v>0.3221296296296296</c:v>
                </c:pt>
                <c:pt idx="39">
                  <c:v>0.32214120370370369</c:v>
                </c:pt>
                <c:pt idx="40">
                  <c:v>0.32215277777777779</c:v>
                </c:pt>
                <c:pt idx="41">
                  <c:v>0.32215277777777779</c:v>
                </c:pt>
                <c:pt idx="42">
                  <c:v>0.32216435185185183</c:v>
                </c:pt>
                <c:pt idx="43">
                  <c:v>0.32217592592592592</c:v>
                </c:pt>
                <c:pt idx="44">
                  <c:v>0.32218750000000002</c:v>
                </c:pt>
                <c:pt idx="45">
                  <c:v>0.32219907407407405</c:v>
                </c:pt>
                <c:pt idx="46">
                  <c:v>0.32221064814814815</c:v>
                </c:pt>
                <c:pt idx="47">
                  <c:v>0.32222222222222224</c:v>
                </c:pt>
                <c:pt idx="48">
                  <c:v>0.32223379629629628</c:v>
                </c:pt>
                <c:pt idx="49">
                  <c:v>0.32224537037037038</c:v>
                </c:pt>
                <c:pt idx="50">
                  <c:v>0.32225694444444447</c:v>
                </c:pt>
                <c:pt idx="51">
                  <c:v>0.32226851851851851</c:v>
                </c:pt>
                <c:pt idx="52">
                  <c:v>0.3222800925925926</c:v>
                </c:pt>
                <c:pt idx="53">
                  <c:v>0.3222916666666667</c:v>
                </c:pt>
                <c:pt idx="54">
                  <c:v>0.32230324074074074</c:v>
                </c:pt>
                <c:pt idx="55">
                  <c:v>0.32231481481481478</c:v>
                </c:pt>
                <c:pt idx="56">
                  <c:v>0.32232638888888893</c:v>
                </c:pt>
                <c:pt idx="57">
                  <c:v>0.32233796296296297</c:v>
                </c:pt>
                <c:pt idx="58">
                  <c:v>0.322349537037037</c:v>
                </c:pt>
                <c:pt idx="59">
                  <c:v>0.3223611111111111</c:v>
                </c:pt>
                <c:pt idx="60">
                  <c:v>0.32237268518518519</c:v>
                </c:pt>
                <c:pt idx="61">
                  <c:v>0.32292824074074072</c:v>
                </c:pt>
                <c:pt idx="62">
                  <c:v>0.32293981481481482</c:v>
                </c:pt>
                <c:pt idx="63">
                  <c:v>0.32295138888888891</c:v>
                </c:pt>
                <c:pt idx="64">
                  <c:v>0.32296296296296295</c:v>
                </c:pt>
                <c:pt idx="65">
                  <c:v>0.32297453703703705</c:v>
                </c:pt>
                <c:pt idx="66">
                  <c:v>0.32298611111111114</c:v>
                </c:pt>
                <c:pt idx="67">
                  <c:v>0.32299768518518518</c:v>
                </c:pt>
                <c:pt idx="68">
                  <c:v>0.32300925925925927</c:v>
                </c:pt>
                <c:pt idx="69">
                  <c:v>0.32300925925925927</c:v>
                </c:pt>
                <c:pt idx="70">
                  <c:v>0.32302083333333331</c:v>
                </c:pt>
                <c:pt idx="71">
                  <c:v>0.32303240740740741</c:v>
                </c:pt>
                <c:pt idx="72">
                  <c:v>0.32304398148148145</c:v>
                </c:pt>
                <c:pt idx="73">
                  <c:v>0.3230555555555556</c:v>
                </c:pt>
                <c:pt idx="74">
                  <c:v>0.32306712962962963</c:v>
                </c:pt>
                <c:pt idx="75">
                  <c:v>0.32307870370370367</c:v>
                </c:pt>
                <c:pt idx="76">
                  <c:v>0.32309027777777777</c:v>
                </c:pt>
                <c:pt idx="77">
                  <c:v>0.32310185185185186</c:v>
                </c:pt>
                <c:pt idx="78">
                  <c:v>0.3231134259259259</c:v>
                </c:pt>
                <c:pt idx="79">
                  <c:v>0.323125</c:v>
                </c:pt>
                <c:pt idx="80">
                  <c:v>0.32313657407407409</c:v>
                </c:pt>
                <c:pt idx="81">
                  <c:v>0.32314814814814813</c:v>
                </c:pt>
                <c:pt idx="82">
                  <c:v>0.32315972222222222</c:v>
                </c:pt>
                <c:pt idx="83">
                  <c:v>0.32317129629629632</c:v>
                </c:pt>
                <c:pt idx="84">
                  <c:v>0.32318287037037036</c:v>
                </c:pt>
                <c:pt idx="85">
                  <c:v>0.32319444444444445</c:v>
                </c:pt>
                <c:pt idx="86">
                  <c:v>0.32320601851851855</c:v>
                </c:pt>
                <c:pt idx="87">
                  <c:v>0.32321759259259258</c:v>
                </c:pt>
                <c:pt idx="88">
                  <c:v>0.32322916666666668</c:v>
                </c:pt>
                <c:pt idx="89">
                  <c:v>0.32324074074074077</c:v>
                </c:pt>
                <c:pt idx="90">
                  <c:v>0.32325231481481481</c:v>
                </c:pt>
                <c:pt idx="91">
                  <c:v>0.32326388888888885</c:v>
                </c:pt>
                <c:pt idx="92">
                  <c:v>0.323275462962963</c:v>
                </c:pt>
                <c:pt idx="93">
                  <c:v>0.32328703703703704</c:v>
                </c:pt>
                <c:pt idx="94">
                  <c:v>0.32329861111111108</c:v>
                </c:pt>
                <c:pt idx="95">
                  <c:v>0.32331018518518517</c:v>
                </c:pt>
                <c:pt idx="96">
                  <c:v>0.32332175925925927</c:v>
                </c:pt>
                <c:pt idx="97">
                  <c:v>0.32333333333333331</c:v>
                </c:pt>
                <c:pt idx="98">
                  <c:v>0.3233449074074074</c:v>
                </c:pt>
                <c:pt idx="99">
                  <c:v>0.32335648148148149</c:v>
                </c:pt>
                <c:pt idx="100">
                  <c:v>0.32336805555555553</c:v>
                </c:pt>
                <c:pt idx="101">
                  <c:v>0.32337962962962963</c:v>
                </c:pt>
                <c:pt idx="102">
                  <c:v>0.32339120370370372</c:v>
                </c:pt>
                <c:pt idx="103">
                  <c:v>0.32340277777777776</c:v>
                </c:pt>
                <c:pt idx="104">
                  <c:v>0.32501157407407405</c:v>
                </c:pt>
                <c:pt idx="105">
                  <c:v>0.32502314814814814</c:v>
                </c:pt>
                <c:pt idx="106">
                  <c:v>0.32503472222222224</c:v>
                </c:pt>
                <c:pt idx="107">
                  <c:v>0.32504629629629628</c:v>
                </c:pt>
                <c:pt idx="108">
                  <c:v>0.32505787037037037</c:v>
                </c:pt>
                <c:pt idx="109">
                  <c:v>0.32506944444444447</c:v>
                </c:pt>
                <c:pt idx="110">
                  <c:v>0.32508101851851851</c:v>
                </c:pt>
                <c:pt idx="111">
                  <c:v>0.3250925925925926</c:v>
                </c:pt>
                <c:pt idx="112">
                  <c:v>0.32510416666666669</c:v>
                </c:pt>
                <c:pt idx="113">
                  <c:v>0.32511574074074073</c:v>
                </c:pt>
                <c:pt idx="114">
                  <c:v>0.32512731481481483</c:v>
                </c:pt>
                <c:pt idx="115">
                  <c:v>0.32513888888888892</c:v>
                </c:pt>
                <c:pt idx="116">
                  <c:v>0.32515046296296296</c:v>
                </c:pt>
                <c:pt idx="117">
                  <c:v>0.325162037037037</c:v>
                </c:pt>
                <c:pt idx="118">
                  <c:v>0.32517361111111115</c:v>
                </c:pt>
                <c:pt idx="119">
                  <c:v>0.32518518518518519</c:v>
                </c:pt>
                <c:pt idx="120">
                  <c:v>0.32519675925925923</c:v>
                </c:pt>
                <c:pt idx="121">
                  <c:v>0.32520833333333332</c:v>
                </c:pt>
                <c:pt idx="122">
                  <c:v>0.32521990740740742</c:v>
                </c:pt>
                <c:pt idx="123">
                  <c:v>0.32523148148148145</c:v>
                </c:pt>
                <c:pt idx="124">
                  <c:v>0.32524305555555555</c:v>
                </c:pt>
                <c:pt idx="125">
                  <c:v>0.32525462962962964</c:v>
                </c:pt>
                <c:pt idx="126">
                  <c:v>0.32526620370370368</c:v>
                </c:pt>
                <c:pt idx="127">
                  <c:v>0.32527777777777778</c:v>
                </c:pt>
                <c:pt idx="128">
                  <c:v>0.32528935185185187</c:v>
                </c:pt>
                <c:pt idx="129">
                  <c:v>0.32530092592592591</c:v>
                </c:pt>
                <c:pt idx="130">
                  <c:v>0.3253125</c:v>
                </c:pt>
                <c:pt idx="131">
                  <c:v>0.3253240740740741</c:v>
                </c:pt>
                <c:pt idx="132">
                  <c:v>0.32533564814814814</c:v>
                </c:pt>
                <c:pt idx="133">
                  <c:v>0.32534722222222223</c:v>
                </c:pt>
                <c:pt idx="134">
                  <c:v>0.32535879629629633</c:v>
                </c:pt>
                <c:pt idx="135">
                  <c:v>0.32537037037037037</c:v>
                </c:pt>
                <c:pt idx="136">
                  <c:v>0.3253819444444444</c:v>
                </c:pt>
                <c:pt idx="137">
                  <c:v>0.32539351851851855</c:v>
                </c:pt>
                <c:pt idx="138">
                  <c:v>0.32540509259259259</c:v>
                </c:pt>
                <c:pt idx="139">
                  <c:v>0.32541666666666669</c:v>
                </c:pt>
                <c:pt idx="140">
                  <c:v>0.32541666666666669</c:v>
                </c:pt>
                <c:pt idx="141">
                  <c:v>0.32542824074074073</c:v>
                </c:pt>
                <c:pt idx="142">
                  <c:v>0.32543981481481482</c:v>
                </c:pt>
                <c:pt idx="143">
                  <c:v>0.32545138888888886</c:v>
                </c:pt>
                <c:pt idx="144">
                  <c:v>0.32546296296296295</c:v>
                </c:pt>
                <c:pt idx="145">
                  <c:v>0.32547453703703705</c:v>
                </c:pt>
                <c:pt idx="146">
                  <c:v>0.32548611111111109</c:v>
                </c:pt>
                <c:pt idx="147">
                  <c:v>0.32549768518518518</c:v>
                </c:pt>
                <c:pt idx="148">
                  <c:v>0.32550925925925928</c:v>
                </c:pt>
                <c:pt idx="149">
                  <c:v>0.32552083333333331</c:v>
                </c:pt>
                <c:pt idx="150">
                  <c:v>0.32553240740740741</c:v>
                </c:pt>
                <c:pt idx="151">
                  <c:v>0.3255439814814815</c:v>
                </c:pt>
                <c:pt idx="152">
                  <c:v>0.32555555555555554</c:v>
                </c:pt>
                <c:pt idx="153">
                  <c:v>0.32556712962962964</c:v>
                </c:pt>
                <c:pt idx="154">
                  <c:v>0.32557870370370373</c:v>
                </c:pt>
                <c:pt idx="155">
                  <c:v>0.32604166666666667</c:v>
                </c:pt>
                <c:pt idx="156">
                  <c:v>0.32605324074074077</c:v>
                </c:pt>
                <c:pt idx="157">
                  <c:v>0.32606481481481481</c:v>
                </c:pt>
                <c:pt idx="158">
                  <c:v>0.3260763888888889</c:v>
                </c:pt>
                <c:pt idx="159">
                  <c:v>0.326087962962963</c:v>
                </c:pt>
                <c:pt idx="160">
                  <c:v>0.32609953703703703</c:v>
                </c:pt>
                <c:pt idx="161">
                  <c:v>0.32611111111111107</c:v>
                </c:pt>
                <c:pt idx="162">
                  <c:v>0.32612268518518522</c:v>
                </c:pt>
                <c:pt idx="163">
                  <c:v>0.32613425925925926</c:v>
                </c:pt>
                <c:pt idx="164">
                  <c:v>0.3261458333333333</c:v>
                </c:pt>
                <c:pt idx="165">
                  <c:v>0.3261574074074074</c:v>
                </c:pt>
                <c:pt idx="166">
                  <c:v>0.32616898148148149</c:v>
                </c:pt>
                <c:pt idx="167">
                  <c:v>0.32618055555555553</c:v>
                </c:pt>
                <c:pt idx="168">
                  <c:v>0.32619212962962962</c:v>
                </c:pt>
                <c:pt idx="169">
                  <c:v>0.32620370370370372</c:v>
                </c:pt>
                <c:pt idx="170">
                  <c:v>0.32621527777777776</c:v>
                </c:pt>
                <c:pt idx="171">
                  <c:v>0.32622685185185185</c:v>
                </c:pt>
                <c:pt idx="172">
                  <c:v>0.32623842592592595</c:v>
                </c:pt>
                <c:pt idx="173">
                  <c:v>0.32624999999999998</c:v>
                </c:pt>
                <c:pt idx="174">
                  <c:v>0.32626157407407408</c:v>
                </c:pt>
                <c:pt idx="175">
                  <c:v>0.32627314814814817</c:v>
                </c:pt>
                <c:pt idx="176">
                  <c:v>0.32628472222222221</c:v>
                </c:pt>
                <c:pt idx="177">
                  <c:v>0.32629629629629631</c:v>
                </c:pt>
                <c:pt idx="178">
                  <c:v>0.3263078703703704</c:v>
                </c:pt>
                <c:pt idx="179">
                  <c:v>0.32631944444444444</c:v>
                </c:pt>
                <c:pt idx="180">
                  <c:v>0.32633101851851848</c:v>
                </c:pt>
                <c:pt idx="181">
                  <c:v>0.32634259259259263</c:v>
                </c:pt>
                <c:pt idx="182">
                  <c:v>0.32635416666666667</c:v>
                </c:pt>
                <c:pt idx="183">
                  <c:v>0.32636574074074076</c:v>
                </c:pt>
                <c:pt idx="184">
                  <c:v>0.3263773148148148</c:v>
                </c:pt>
                <c:pt idx="185">
                  <c:v>0.3263888888888889</c:v>
                </c:pt>
                <c:pt idx="186">
                  <c:v>0.32640046296296293</c:v>
                </c:pt>
                <c:pt idx="187">
                  <c:v>0.32641203703703703</c:v>
                </c:pt>
                <c:pt idx="188">
                  <c:v>0.32642361111111112</c:v>
                </c:pt>
                <c:pt idx="189">
                  <c:v>0.32643518518518516</c:v>
                </c:pt>
                <c:pt idx="190">
                  <c:v>0.32644675925925926</c:v>
                </c:pt>
                <c:pt idx="191">
                  <c:v>0.32645833333333335</c:v>
                </c:pt>
                <c:pt idx="192">
                  <c:v>0.32646990740740739</c:v>
                </c:pt>
                <c:pt idx="193">
                  <c:v>0.32648148148148148</c:v>
                </c:pt>
                <c:pt idx="194">
                  <c:v>0.32649305555555558</c:v>
                </c:pt>
                <c:pt idx="195">
                  <c:v>0.32649305555555558</c:v>
                </c:pt>
                <c:pt idx="196">
                  <c:v>0.32650462962962962</c:v>
                </c:pt>
                <c:pt idx="197">
                  <c:v>0.32651620370370371</c:v>
                </c:pt>
                <c:pt idx="198">
                  <c:v>0.32652777777777781</c:v>
                </c:pt>
                <c:pt idx="199">
                  <c:v>0.32653935185185184</c:v>
                </c:pt>
                <c:pt idx="200">
                  <c:v>0.32655092592592594</c:v>
                </c:pt>
                <c:pt idx="201">
                  <c:v>0.32656250000000003</c:v>
                </c:pt>
                <c:pt idx="202">
                  <c:v>0.32657407407407407</c:v>
                </c:pt>
                <c:pt idx="203">
                  <c:v>0.32658564814814817</c:v>
                </c:pt>
                <c:pt idx="204">
                  <c:v>0.32659722222222221</c:v>
                </c:pt>
                <c:pt idx="205">
                  <c:v>0.3266087962962963</c:v>
                </c:pt>
                <c:pt idx="206">
                  <c:v>0.32662037037037034</c:v>
                </c:pt>
                <c:pt idx="207">
                  <c:v>0.32663194444444443</c:v>
                </c:pt>
                <c:pt idx="208">
                  <c:v>0.32664351851851853</c:v>
                </c:pt>
                <c:pt idx="209">
                  <c:v>0.32665509259259257</c:v>
                </c:pt>
                <c:pt idx="210">
                  <c:v>0.32666666666666666</c:v>
                </c:pt>
                <c:pt idx="211">
                  <c:v>0.32667824074074076</c:v>
                </c:pt>
                <c:pt idx="212">
                  <c:v>0.32668981481481479</c:v>
                </c:pt>
                <c:pt idx="213">
                  <c:v>0.32670138888888889</c:v>
                </c:pt>
                <c:pt idx="214">
                  <c:v>0.32671296296296298</c:v>
                </c:pt>
                <c:pt idx="215">
                  <c:v>0.32672453703703702</c:v>
                </c:pt>
                <c:pt idx="216">
                  <c:v>0.32725694444444448</c:v>
                </c:pt>
                <c:pt idx="217">
                  <c:v>0.32726851851851851</c:v>
                </c:pt>
                <c:pt idx="218">
                  <c:v>0.32728009259259255</c:v>
                </c:pt>
                <c:pt idx="219">
                  <c:v>0.3272916666666667</c:v>
                </c:pt>
                <c:pt idx="220">
                  <c:v>0.32730324074074074</c:v>
                </c:pt>
                <c:pt idx="221">
                  <c:v>0.32731481481481484</c:v>
                </c:pt>
                <c:pt idx="222">
                  <c:v>0.32732638888888888</c:v>
                </c:pt>
                <c:pt idx="223">
                  <c:v>0.32733796296296297</c:v>
                </c:pt>
                <c:pt idx="224">
                  <c:v>0.32734953703703701</c:v>
                </c:pt>
                <c:pt idx="225">
                  <c:v>0.3273611111111111</c:v>
                </c:pt>
                <c:pt idx="226">
                  <c:v>0.3273726851851852</c:v>
                </c:pt>
                <c:pt idx="227">
                  <c:v>0.32738425925925924</c:v>
                </c:pt>
                <c:pt idx="228">
                  <c:v>0.32739583333333333</c:v>
                </c:pt>
                <c:pt idx="229">
                  <c:v>0.32740740740740742</c:v>
                </c:pt>
                <c:pt idx="230">
                  <c:v>0.32741898148148146</c:v>
                </c:pt>
                <c:pt idx="231">
                  <c:v>0.32743055555555556</c:v>
                </c:pt>
                <c:pt idx="232">
                  <c:v>0.32744212962962965</c:v>
                </c:pt>
                <c:pt idx="233">
                  <c:v>0.32745370370370369</c:v>
                </c:pt>
                <c:pt idx="234">
                  <c:v>0.32746527777777779</c:v>
                </c:pt>
                <c:pt idx="235">
                  <c:v>0.32747685185185188</c:v>
                </c:pt>
                <c:pt idx="236">
                  <c:v>0.32748842592592592</c:v>
                </c:pt>
                <c:pt idx="237">
                  <c:v>0.32750000000000001</c:v>
                </c:pt>
                <c:pt idx="238">
                  <c:v>0.32751157407407411</c:v>
                </c:pt>
                <c:pt idx="239">
                  <c:v>0.32752314814814815</c:v>
                </c:pt>
                <c:pt idx="240">
                  <c:v>0.32753472222222224</c:v>
                </c:pt>
                <c:pt idx="241">
                  <c:v>0.32754629629629628</c:v>
                </c:pt>
                <c:pt idx="242">
                  <c:v>0.32755787037037037</c:v>
                </c:pt>
                <c:pt idx="243">
                  <c:v>0.32756944444444441</c:v>
                </c:pt>
                <c:pt idx="244">
                  <c:v>0.32758101851851851</c:v>
                </c:pt>
                <c:pt idx="245">
                  <c:v>0.3275925925925926</c:v>
                </c:pt>
                <c:pt idx="246">
                  <c:v>0.32760416666666664</c:v>
                </c:pt>
                <c:pt idx="247">
                  <c:v>0.32761574074074074</c:v>
                </c:pt>
                <c:pt idx="248">
                  <c:v>0.32762731481481483</c:v>
                </c:pt>
                <c:pt idx="249">
                  <c:v>0.32763888888888887</c:v>
                </c:pt>
                <c:pt idx="250">
                  <c:v>0.32765046296296296</c:v>
                </c:pt>
                <c:pt idx="251">
                  <c:v>0.32766203703703706</c:v>
                </c:pt>
                <c:pt idx="252">
                  <c:v>0.3276736111111111</c:v>
                </c:pt>
                <c:pt idx="253">
                  <c:v>0.32768518518518519</c:v>
                </c:pt>
                <c:pt idx="254">
                  <c:v>0.32769675925925928</c:v>
                </c:pt>
                <c:pt idx="255">
                  <c:v>0.32770833333333332</c:v>
                </c:pt>
                <c:pt idx="256">
                  <c:v>0.32771990740740742</c:v>
                </c:pt>
                <c:pt idx="257">
                  <c:v>0.32773148148148151</c:v>
                </c:pt>
                <c:pt idx="258">
                  <c:v>0.32774305555555555</c:v>
                </c:pt>
                <c:pt idx="259">
                  <c:v>0.32775462962962965</c:v>
                </c:pt>
                <c:pt idx="260">
                  <c:v>0.32776620370370368</c:v>
                </c:pt>
                <c:pt idx="261">
                  <c:v>0.32777777777777778</c:v>
                </c:pt>
                <c:pt idx="262">
                  <c:v>0.32777777777777778</c:v>
                </c:pt>
                <c:pt idx="263">
                  <c:v>0.32778935185185182</c:v>
                </c:pt>
                <c:pt idx="264">
                  <c:v>0.32780092592592591</c:v>
                </c:pt>
                <c:pt idx="265">
                  <c:v>0.32781250000000001</c:v>
                </c:pt>
                <c:pt idx="266">
                  <c:v>0.32818287037037036</c:v>
                </c:pt>
                <c:pt idx="267">
                  <c:v>0.32819444444444446</c:v>
                </c:pt>
                <c:pt idx="268">
                  <c:v>0.32820601851851855</c:v>
                </c:pt>
                <c:pt idx="269">
                  <c:v>0.32821759259259259</c:v>
                </c:pt>
                <c:pt idx="270">
                  <c:v>0.32822916666666663</c:v>
                </c:pt>
                <c:pt idx="271">
                  <c:v>0.32824074074074078</c:v>
                </c:pt>
                <c:pt idx="272">
                  <c:v>0.32825231481481482</c:v>
                </c:pt>
                <c:pt idx="273">
                  <c:v>0.32826388888888891</c:v>
                </c:pt>
                <c:pt idx="274">
                  <c:v>0.32827546296296295</c:v>
                </c:pt>
                <c:pt idx="275">
                  <c:v>0.32828703703703704</c:v>
                </c:pt>
                <c:pt idx="276">
                  <c:v>0.32829861111111108</c:v>
                </c:pt>
                <c:pt idx="277">
                  <c:v>0.32831018518518518</c:v>
                </c:pt>
                <c:pt idx="278">
                  <c:v>0.32832175925925927</c:v>
                </c:pt>
                <c:pt idx="279">
                  <c:v>0.32833333333333331</c:v>
                </c:pt>
                <c:pt idx="280">
                  <c:v>0.3283449074074074</c:v>
                </c:pt>
                <c:pt idx="281">
                  <c:v>0.3283564814814815</c:v>
                </c:pt>
                <c:pt idx="282">
                  <c:v>0.32836805555555554</c:v>
                </c:pt>
                <c:pt idx="283">
                  <c:v>0.32837962962962963</c:v>
                </c:pt>
                <c:pt idx="284">
                  <c:v>0.32839120370370373</c:v>
                </c:pt>
                <c:pt idx="285">
                  <c:v>0.32840277777777777</c:v>
                </c:pt>
                <c:pt idx="286">
                  <c:v>0.32841435185185186</c:v>
                </c:pt>
                <c:pt idx="287">
                  <c:v>0.32842592592592595</c:v>
                </c:pt>
                <c:pt idx="288">
                  <c:v>0.32843749999999999</c:v>
                </c:pt>
                <c:pt idx="289">
                  <c:v>0.32844907407407409</c:v>
                </c:pt>
                <c:pt idx="290">
                  <c:v>0.32846064814814818</c:v>
                </c:pt>
                <c:pt idx="291">
                  <c:v>0.32847222222222222</c:v>
                </c:pt>
                <c:pt idx="292">
                  <c:v>0.32848379629629632</c:v>
                </c:pt>
                <c:pt idx="293">
                  <c:v>0.32849537037037035</c:v>
                </c:pt>
                <c:pt idx="294">
                  <c:v>0.32850694444444445</c:v>
                </c:pt>
                <c:pt idx="295">
                  <c:v>0.32851851851851849</c:v>
                </c:pt>
                <c:pt idx="296">
                  <c:v>0.32853009259259258</c:v>
                </c:pt>
                <c:pt idx="297">
                  <c:v>0.32854166666666668</c:v>
                </c:pt>
                <c:pt idx="298">
                  <c:v>0.32855324074074072</c:v>
                </c:pt>
                <c:pt idx="299">
                  <c:v>0.32856481481481481</c:v>
                </c:pt>
                <c:pt idx="300">
                  <c:v>0.3285763888888889</c:v>
                </c:pt>
                <c:pt idx="301">
                  <c:v>0.32858796296296294</c:v>
                </c:pt>
                <c:pt idx="302">
                  <c:v>0.32859953703703704</c:v>
                </c:pt>
                <c:pt idx="303">
                  <c:v>0.32861111111111113</c:v>
                </c:pt>
                <c:pt idx="304">
                  <c:v>0.32862268518518517</c:v>
                </c:pt>
                <c:pt idx="305">
                  <c:v>0.32863425925925926</c:v>
                </c:pt>
                <c:pt idx="306">
                  <c:v>0.32864583333333336</c:v>
                </c:pt>
                <c:pt idx="307">
                  <c:v>0.3286574074074074</c:v>
                </c:pt>
                <c:pt idx="308">
                  <c:v>0.32866898148148149</c:v>
                </c:pt>
                <c:pt idx="309">
                  <c:v>0.32868055555555559</c:v>
                </c:pt>
                <c:pt idx="310">
                  <c:v>0.32869212962962963</c:v>
                </c:pt>
                <c:pt idx="311">
                  <c:v>0.32870370370370372</c:v>
                </c:pt>
                <c:pt idx="312">
                  <c:v>0.32892361111111112</c:v>
                </c:pt>
                <c:pt idx="313">
                  <c:v>0.32893518518518516</c:v>
                </c:pt>
                <c:pt idx="314">
                  <c:v>0.32894675925925926</c:v>
                </c:pt>
                <c:pt idx="315">
                  <c:v>0.3289583333333333</c:v>
                </c:pt>
                <c:pt idx="316">
                  <c:v>0.32896990740740745</c:v>
                </c:pt>
                <c:pt idx="317">
                  <c:v>0.32898148148148149</c:v>
                </c:pt>
                <c:pt idx="318">
                  <c:v>0.32899305555555552</c:v>
                </c:pt>
                <c:pt idx="319">
                  <c:v>0.32899305555555552</c:v>
                </c:pt>
                <c:pt idx="320">
                  <c:v>0.32900462962962962</c:v>
                </c:pt>
                <c:pt idx="321">
                  <c:v>0.32901620370370371</c:v>
                </c:pt>
                <c:pt idx="322">
                  <c:v>0.32902777777777775</c:v>
                </c:pt>
                <c:pt idx="323">
                  <c:v>0.32903935185185185</c:v>
                </c:pt>
                <c:pt idx="324">
                  <c:v>0.32905092592592594</c:v>
                </c:pt>
                <c:pt idx="325">
                  <c:v>0.32906249999999998</c:v>
                </c:pt>
                <c:pt idx="326">
                  <c:v>0.32907407407407407</c:v>
                </c:pt>
                <c:pt idx="327">
                  <c:v>0.32908564814814817</c:v>
                </c:pt>
                <c:pt idx="328">
                  <c:v>0.32909722222222221</c:v>
                </c:pt>
                <c:pt idx="329">
                  <c:v>0.3291087962962963</c:v>
                </c:pt>
                <c:pt idx="330">
                  <c:v>0.3291203703703704</c:v>
                </c:pt>
                <c:pt idx="331">
                  <c:v>0.32913194444444444</c:v>
                </c:pt>
                <c:pt idx="332">
                  <c:v>0.32914351851851853</c:v>
                </c:pt>
                <c:pt idx="333">
                  <c:v>0.32915509259259262</c:v>
                </c:pt>
                <c:pt idx="334">
                  <c:v>0.32916666666666666</c:v>
                </c:pt>
                <c:pt idx="335">
                  <c:v>0.3291782407407407</c:v>
                </c:pt>
                <c:pt idx="336">
                  <c:v>0.32918981481481485</c:v>
                </c:pt>
                <c:pt idx="337">
                  <c:v>0.32920138888888889</c:v>
                </c:pt>
                <c:pt idx="338">
                  <c:v>0.32921296296296299</c:v>
                </c:pt>
                <c:pt idx="339">
                  <c:v>0.32922453703703702</c:v>
                </c:pt>
                <c:pt idx="340">
                  <c:v>0.32923611111111112</c:v>
                </c:pt>
                <c:pt idx="341">
                  <c:v>0.32924768518518516</c:v>
                </c:pt>
                <c:pt idx="342">
                  <c:v>0.32925925925925925</c:v>
                </c:pt>
                <c:pt idx="343">
                  <c:v>0.32927083333333335</c:v>
                </c:pt>
                <c:pt idx="344">
                  <c:v>0.32928240740740738</c:v>
                </c:pt>
                <c:pt idx="345">
                  <c:v>0.32929398148148148</c:v>
                </c:pt>
                <c:pt idx="346">
                  <c:v>0.32930555555555557</c:v>
                </c:pt>
                <c:pt idx="347">
                  <c:v>0.32931712962962961</c:v>
                </c:pt>
                <c:pt idx="348">
                  <c:v>0.32932870370370371</c:v>
                </c:pt>
                <c:pt idx="349">
                  <c:v>0.3293402777777778</c:v>
                </c:pt>
                <c:pt idx="350">
                  <c:v>0.32935185185185184</c:v>
                </c:pt>
                <c:pt idx="351">
                  <c:v>0.32936342592592593</c:v>
                </c:pt>
                <c:pt idx="352">
                  <c:v>0.32937500000000003</c:v>
                </c:pt>
                <c:pt idx="353">
                  <c:v>0.32938657407407407</c:v>
                </c:pt>
                <c:pt idx="354">
                  <c:v>0.32939814814814816</c:v>
                </c:pt>
                <c:pt idx="355">
                  <c:v>0.32962962962962966</c:v>
                </c:pt>
                <c:pt idx="356">
                  <c:v>0.3296412037037037</c:v>
                </c:pt>
                <c:pt idx="357">
                  <c:v>0.32965277777777779</c:v>
                </c:pt>
                <c:pt idx="358">
                  <c:v>0.32966435185185183</c:v>
                </c:pt>
                <c:pt idx="359">
                  <c:v>0.32967592592592593</c:v>
                </c:pt>
                <c:pt idx="360">
                  <c:v>0.32968749999999997</c:v>
                </c:pt>
                <c:pt idx="361">
                  <c:v>0.32969907407407406</c:v>
                </c:pt>
                <c:pt idx="362">
                  <c:v>0.32971064814814816</c:v>
                </c:pt>
                <c:pt idx="363">
                  <c:v>0.32972222222222219</c:v>
                </c:pt>
                <c:pt idx="364">
                  <c:v>0.32973379629629629</c:v>
                </c:pt>
                <c:pt idx="365">
                  <c:v>0.32974537037037038</c:v>
                </c:pt>
                <c:pt idx="366">
                  <c:v>0.32974537037037038</c:v>
                </c:pt>
                <c:pt idx="367">
                  <c:v>0.32975694444444442</c:v>
                </c:pt>
                <c:pt idx="368">
                  <c:v>0.32976851851851852</c:v>
                </c:pt>
                <c:pt idx="369">
                  <c:v>0.32978009259259261</c:v>
                </c:pt>
                <c:pt idx="370">
                  <c:v>0.32979166666666665</c:v>
                </c:pt>
                <c:pt idx="371">
                  <c:v>0.32980324074074074</c:v>
                </c:pt>
                <c:pt idx="372">
                  <c:v>0.32981481481481484</c:v>
                </c:pt>
                <c:pt idx="373">
                  <c:v>0.32982638888888888</c:v>
                </c:pt>
                <c:pt idx="374">
                  <c:v>0.32983796296296297</c:v>
                </c:pt>
                <c:pt idx="375">
                  <c:v>0.32984953703703707</c:v>
                </c:pt>
                <c:pt idx="376">
                  <c:v>0.3298611111111111</c:v>
                </c:pt>
                <c:pt idx="377">
                  <c:v>0.3298726851851852</c:v>
                </c:pt>
                <c:pt idx="378">
                  <c:v>0.32988425925925924</c:v>
                </c:pt>
                <c:pt idx="379">
                  <c:v>0.32989583333333333</c:v>
                </c:pt>
                <c:pt idx="380">
                  <c:v>0.32990740740740737</c:v>
                </c:pt>
                <c:pt idx="381">
                  <c:v>0.32991898148148152</c:v>
                </c:pt>
                <c:pt idx="382">
                  <c:v>0.32993055555555556</c:v>
                </c:pt>
                <c:pt idx="383">
                  <c:v>0.3299421296296296</c:v>
                </c:pt>
                <c:pt idx="384">
                  <c:v>0.32995370370370369</c:v>
                </c:pt>
                <c:pt idx="385">
                  <c:v>0.32996527777777779</c:v>
                </c:pt>
                <c:pt idx="386">
                  <c:v>0.32997685185185183</c:v>
                </c:pt>
                <c:pt idx="387">
                  <c:v>0.32998842592592592</c:v>
                </c:pt>
                <c:pt idx="388">
                  <c:v>0.33</c:v>
                </c:pt>
                <c:pt idx="389">
                  <c:v>0.33001157407407405</c:v>
                </c:pt>
                <c:pt idx="390">
                  <c:v>0.33002314814814815</c:v>
                </c:pt>
                <c:pt idx="391">
                  <c:v>0.33003472222222224</c:v>
                </c:pt>
                <c:pt idx="392">
                  <c:v>0.33004629629629628</c:v>
                </c:pt>
                <c:pt idx="393">
                  <c:v>0.33005787037037038</c:v>
                </c:pt>
                <c:pt idx="394">
                  <c:v>0.33006944444444447</c:v>
                </c:pt>
                <c:pt idx="395">
                  <c:v>0.33008101851851851</c:v>
                </c:pt>
                <c:pt idx="396">
                  <c:v>0.3300925925925926</c:v>
                </c:pt>
                <c:pt idx="397">
                  <c:v>0.3301041666666667</c:v>
                </c:pt>
                <c:pt idx="398">
                  <c:v>0.33011574074074074</c:v>
                </c:pt>
                <c:pt idx="399">
                  <c:v>0.33012731481481478</c:v>
                </c:pt>
                <c:pt idx="400">
                  <c:v>0.33013888888888893</c:v>
                </c:pt>
                <c:pt idx="401">
                  <c:v>0.33015046296296297</c:v>
                </c:pt>
                <c:pt idx="402">
                  <c:v>0.330162037037037</c:v>
                </c:pt>
                <c:pt idx="403">
                  <c:v>0.3301736111111111</c:v>
                </c:pt>
                <c:pt idx="404">
                  <c:v>0.33018518518518519</c:v>
                </c:pt>
                <c:pt idx="405">
                  <c:v>0.33019675925925923</c:v>
                </c:pt>
                <c:pt idx="406">
                  <c:v>0.33020833333333333</c:v>
                </c:pt>
                <c:pt idx="407">
                  <c:v>0.33021990740740742</c:v>
                </c:pt>
                <c:pt idx="408">
                  <c:v>0.33046296296296296</c:v>
                </c:pt>
                <c:pt idx="409">
                  <c:v>0.33047453703703705</c:v>
                </c:pt>
                <c:pt idx="410">
                  <c:v>0.33048611111111109</c:v>
                </c:pt>
                <c:pt idx="411">
                  <c:v>0.33049768518518519</c:v>
                </c:pt>
                <c:pt idx="412">
                  <c:v>0.33050925925925928</c:v>
                </c:pt>
                <c:pt idx="413">
                  <c:v>0.33052083333333332</c:v>
                </c:pt>
                <c:pt idx="414">
                  <c:v>0.33053240740740741</c:v>
                </c:pt>
                <c:pt idx="415">
                  <c:v>0.33054398148148151</c:v>
                </c:pt>
                <c:pt idx="416">
                  <c:v>0.33055555555555555</c:v>
                </c:pt>
                <c:pt idx="417">
                  <c:v>0.33056712962962964</c:v>
                </c:pt>
                <c:pt idx="418">
                  <c:v>0.33057870370370374</c:v>
                </c:pt>
                <c:pt idx="419">
                  <c:v>0.33059027777777777</c:v>
                </c:pt>
                <c:pt idx="420">
                  <c:v>0.33060185185185187</c:v>
                </c:pt>
                <c:pt idx="421">
                  <c:v>0.33061342592592591</c:v>
                </c:pt>
                <c:pt idx="422">
                  <c:v>0.330625</c:v>
                </c:pt>
                <c:pt idx="423">
                  <c:v>0.33063657407407404</c:v>
                </c:pt>
                <c:pt idx="424">
                  <c:v>0.33064814814814814</c:v>
                </c:pt>
                <c:pt idx="425">
                  <c:v>0.33065972222222223</c:v>
                </c:pt>
                <c:pt idx="426">
                  <c:v>0.33067129629629627</c:v>
                </c:pt>
                <c:pt idx="427">
                  <c:v>0.33068287037037036</c:v>
                </c:pt>
                <c:pt idx="428">
                  <c:v>0.33069444444444446</c:v>
                </c:pt>
                <c:pt idx="429">
                  <c:v>0.3307060185185185</c:v>
                </c:pt>
                <c:pt idx="430">
                  <c:v>0.33071759259259259</c:v>
                </c:pt>
                <c:pt idx="431">
                  <c:v>0.33072916666666669</c:v>
                </c:pt>
                <c:pt idx="432">
                  <c:v>0.33074074074074072</c:v>
                </c:pt>
                <c:pt idx="433">
                  <c:v>0.33075231481481482</c:v>
                </c:pt>
                <c:pt idx="434">
                  <c:v>0.33076388888888891</c:v>
                </c:pt>
                <c:pt idx="435">
                  <c:v>0.33077546296296295</c:v>
                </c:pt>
                <c:pt idx="436">
                  <c:v>0.33078703703703705</c:v>
                </c:pt>
                <c:pt idx="437">
                  <c:v>0.33079861111111114</c:v>
                </c:pt>
                <c:pt idx="438">
                  <c:v>0.33081018518518518</c:v>
                </c:pt>
                <c:pt idx="439">
                  <c:v>0.33082175925925927</c:v>
                </c:pt>
                <c:pt idx="440">
                  <c:v>0.33083333333333331</c:v>
                </c:pt>
                <c:pt idx="441">
                  <c:v>0.33084490740740741</c:v>
                </c:pt>
                <c:pt idx="442">
                  <c:v>0.33085648148148145</c:v>
                </c:pt>
                <c:pt idx="443">
                  <c:v>0.3308680555555556</c:v>
                </c:pt>
                <c:pt idx="444">
                  <c:v>0.33087962962962963</c:v>
                </c:pt>
                <c:pt idx="445">
                  <c:v>0.33089120370370367</c:v>
                </c:pt>
                <c:pt idx="446">
                  <c:v>0.33090277777777777</c:v>
                </c:pt>
                <c:pt idx="447">
                  <c:v>0.33091435185185186</c:v>
                </c:pt>
                <c:pt idx="448">
                  <c:v>0.3309259259259259</c:v>
                </c:pt>
                <c:pt idx="449">
                  <c:v>0.3309375</c:v>
                </c:pt>
                <c:pt idx="450">
                  <c:v>0.33094907407407409</c:v>
                </c:pt>
                <c:pt idx="451">
                  <c:v>0.33096064814814813</c:v>
                </c:pt>
                <c:pt idx="452">
                  <c:v>0.33097222222222222</c:v>
                </c:pt>
                <c:pt idx="453">
                  <c:v>0.33126157407407408</c:v>
                </c:pt>
                <c:pt idx="454">
                  <c:v>0.33127314814814818</c:v>
                </c:pt>
                <c:pt idx="455">
                  <c:v>0.33128472222222222</c:v>
                </c:pt>
                <c:pt idx="456">
                  <c:v>0.33129629629629631</c:v>
                </c:pt>
                <c:pt idx="457">
                  <c:v>0.33130787037037041</c:v>
                </c:pt>
                <c:pt idx="458">
                  <c:v>0.33131944444444444</c:v>
                </c:pt>
                <c:pt idx="459">
                  <c:v>0.33133101851851854</c:v>
                </c:pt>
                <c:pt idx="460">
                  <c:v>0.33134259259259258</c:v>
                </c:pt>
                <c:pt idx="461">
                  <c:v>0.33135416666666667</c:v>
                </c:pt>
                <c:pt idx="462">
                  <c:v>0.33136574074074071</c:v>
                </c:pt>
                <c:pt idx="463">
                  <c:v>0.33137731481481481</c:v>
                </c:pt>
                <c:pt idx="464">
                  <c:v>0.3313888888888889</c:v>
                </c:pt>
                <c:pt idx="465">
                  <c:v>0.33140046296296294</c:v>
                </c:pt>
                <c:pt idx="466">
                  <c:v>0.33141203703703703</c:v>
                </c:pt>
                <c:pt idx="467">
                  <c:v>0.33142361111111113</c:v>
                </c:pt>
                <c:pt idx="468">
                  <c:v>0.33143518518518517</c:v>
                </c:pt>
                <c:pt idx="469">
                  <c:v>0.33144675925925926</c:v>
                </c:pt>
                <c:pt idx="470">
                  <c:v>0.33145833333333335</c:v>
                </c:pt>
                <c:pt idx="471">
                  <c:v>0.33146990740740739</c:v>
                </c:pt>
                <c:pt idx="472">
                  <c:v>0.33148148148148149</c:v>
                </c:pt>
                <c:pt idx="473">
                  <c:v>0.33149305555555558</c:v>
                </c:pt>
                <c:pt idx="474">
                  <c:v>0.33150462962962962</c:v>
                </c:pt>
                <c:pt idx="475">
                  <c:v>0.33151620370370372</c:v>
                </c:pt>
                <c:pt idx="476">
                  <c:v>0.33152777777777781</c:v>
                </c:pt>
                <c:pt idx="477">
                  <c:v>0.33153935185185185</c:v>
                </c:pt>
                <c:pt idx="478">
                  <c:v>0.33155092592592594</c:v>
                </c:pt>
                <c:pt idx="479">
                  <c:v>0.33156249999999998</c:v>
                </c:pt>
                <c:pt idx="480">
                  <c:v>0.33157407407407408</c:v>
                </c:pt>
                <c:pt idx="481">
                  <c:v>0.33158564814814812</c:v>
                </c:pt>
                <c:pt idx="482">
                  <c:v>0.33159722222222221</c:v>
                </c:pt>
                <c:pt idx="483">
                  <c:v>0.3316087962962963</c:v>
                </c:pt>
                <c:pt idx="484">
                  <c:v>0.33162037037037034</c:v>
                </c:pt>
                <c:pt idx="485">
                  <c:v>0.33163194444444444</c:v>
                </c:pt>
                <c:pt idx="486">
                  <c:v>0.33164351851851853</c:v>
                </c:pt>
                <c:pt idx="487">
                  <c:v>0.33165509259259257</c:v>
                </c:pt>
                <c:pt idx="488">
                  <c:v>0.33166666666666667</c:v>
                </c:pt>
                <c:pt idx="489">
                  <c:v>0.33167824074074076</c:v>
                </c:pt>
                <c:pt idx="490">
                  <c:v>0.3316898148148148</c:v>
                </c:pt>
                <c:pt idx="491">
                  <c:v>0.33170138888888889</c:v>
                </c:pt>
                <c:pt idx="492">
                  <c:v>0.33171296296296299</c:v>
                </c:pt>
                <c:pt idx="493">
                  <c:v>0.33172453703703703</c:v>
                </c:pt>
                <c:pt idx="494">
                  <c:v>0.33173611111111112</c:v>
                </c:pt>
                <c:pt idx="495">
                  <c:v>0.33174768518518521</c:v>
                </c:pt>
                <c:pt idx="496">
                  <c:v>0.33175925925925925</c:v>
                </c:pt>
                <c:pt idx="497">
                  <c:v>0.33175925925925925</c:v>
                </c:pt>
                <c:pt idx="498">
                  <c:v>0.33177083333333335</c:v>
                </c:pt>
                <c:pt idx="499">
                  <c:v>0.33178240740740739</c:v>
                </c:pt>
                <c:pt idx="500">
                  <c:v>0.33179398148148148</c:v>
                </c:pt>
                <c:pt idx="501">
                  <c:v>0.33180555555555552</c:v>
                </c:pt>
                <c:pt idx="502">
                  <c:v>0.33181712962962967</c:v>
                </c:pt>
                <c:pt idx="503">
                  <c:v>0.33182870370370371</c:v>
                </c:pt>
                <c:pt idx="504">
                  <c:v>0.33184027777777775</c:v>
                </c:pt>
                <c:pt idx="505">
                  <c:v>0.33185185185185184</c:v>
                </c:pt>
                <c:pt idx="506">
                  <c:v>0.33186342592592594</c:v>
                </c:pt>
                <c:pt idx="507">
                  <c:v>0.33187499999999998</c:v>
                </c:pt>
                <c:pt idx="508">
                  <c:v>0.33188657407407407</c:v>
                </c:pt>
                <c:pt idx="509">
                  <c:v>0.33189814814814816</c:v>
                </c:pt>
                <c:pt idx="510">
                  <c:v>0.3319097222222222</c:v>
                </c:pt>
                <c:pt idx="511">
                  <c:v>0.3319212962962963</c:v>
                </c:pt>
                <c:pt idx="512">
                  <c:v>0.33423611111111112</c:v>
                </c:pt>
                <c:pt idx="513">
                  <c:v>0.33424768518518522</c:v>
                </c:pt>
                <c:pt idx="514">
                  <c:v>0.33425925925925926</c:v>
                </c:pt>
                <c:pt idx="515">
                  <c:v>0.33427083333333335</c:v>
                </c:pt>
                <c:pt idx="516">
                  <c:v>0.33428240740740739</c:v>
                </c:pt>
                <c:pt idx="517">
                  <c:v>0.33429398148148143</c:v>
                </c:pt>
                <c:pt idx="518">
                  <c:v>0.33430555555555558</c:v>
                </c:pt>
                <c:pt idx="519">
                  <c:v>0.33431712962962962</c:v>
                </c:pt>
                <c:pt idx="520">
                  <c:v>0.33432870370370371</c:v>
                </c:pt>
                <c:pt idx="521">
                  <c:v>0.33434027777777775</c:v>
                </c:pt>
                <c:pt idx="522">
                  <c:v>0.33435185185185184</c:v>
                </c:pt>
                <c:pt idx="523">
                  <c:v>0.33436342592592588</c:v>
                </c:pt>
                <c:pt idx="524">
                  <c:v>0.33437500000000003</c:v>
                </c:pt>
                <c:pt idx="525">
                  <c:v>0.33438657407407407</c:v>
                </c:pt>
                <c:pt idx="526">
                  <c:v>0.33439814814814817</c:v>
                </c:pt>
                <c:pt idx="527">
                  <c:v>0.33440972222222221</c:v>
                </c:pt>
                <c:pt idx="528">
                  <c:v>0.3344212962962963</c:v>
                </c:pt>
                <c:pt idx="529">
                  <c:v>0.33443287037037034</c:v>
                </c:pt>
                <c:pt idx="530">
                  <c:v>0.33444444444444449</c:v>
                </c:pt>
                <c:pt idx="531">
                  <c:v>0.33445601851851853</c:v>
                </c:pt>
                <c:pt idx="532">
                  <c:v>0.33446759259259262</c:v>
                </c:pt>
                <c:pt idx="533">
                  <c:v>0.33447916666666666</c:v>
                </c:pt>
                <c:pt idx="534">
                  <c:v>0.33449074074074076</c:v>
                </c:pt>
                <c:pt idx="535">
                  <c:v>0.33450231481481479</c:v>
                </c:pt>
                <c:pt idx="536">
                  <c:v>0.33451388888888894</c:v>
                </c:pt>
                <c:pt idx="537">
                  <c:v>0.33452546296296298</c:v>
                </c:pt>
                <c:pt idx="538">
                  <c:v>0.33453703703703702</c:v>
                </c:pt>
                <c:pt idx="539">
                  <c:v>0.33454861111111112</c:v>
                </c:pt>
                <c:pt idx="540">
                  <c:v>0.33456018518518515</c:v>
                </c:pt>
                <c:pt idx="541">
                  <c:v>0.33457175925925925</c:v>
                </c:pt>
                <c:pt idx="542">
                  <c:v>0.33458333333333329</c:v>
                </c:pt>
                <c:pt idx="543">
                  <c:v>0.33458333333333329</c:v>
                </c:pt>
                <c:pt idx="544">
                  <c:v>0.33459490740740744</c:v>
                </c:pt>
                <c:pt idx="545">
                  <c:v>0.33460648148148148</c:v>
                </c:pt>
                <c:pt idx="546">
                  <c:v>0.33461805555555557</c:v>
                </c:pt>
                <c:pt idx="547">
                  <c:v>0.33462962962962961</c:v>
                </c:pt>
                <c:pt idx="548">
                  <c:v>0.3346412037037037</c:v>
                </c:pt>
                <c:pt idx="549">
                  <c:v>0.33465277777777774</c:v>
                </c:pt>
                <c:pt idx="550">
                  <c:v>0.33466435185185189</c:v>
                </c:pt>
                <c:pt idx="551">
                  <c:v>0.33467592592592593</c:v>
                </c:pt>
                <c:pt idx="552">
                  <c:v>0.33468750000000003</c:v>
                </c:pt>
                <c:pt idx="553">
                  <c:v>0.33469907407407407</c:v>
                </c:pt>
                <c:pt idx="554">
                  <c:v>0.33471064814814816</c:v>
                </c:pt>
                <c:pt idx="555">
                  <c:v>0.3347222222222222</c:v>
                </c:pt>
                <c:pt idx="556">
                  <c:v>0.33473379629629635</c:v>
                </c:pt>
                <c:pt idx="557">
                  <c:v>0.33519675925925929</c:v>
                </c:pt>
                <c:pt idx="558">
                  <c:v>0.33520833333333333</c:v>
                </c:pt>
                <c:pt idx="559">
                  <c:v>0.33521990740740742</c:v>
                </c:pt>
                <c:pt idx="560">
                  <c:v>0.33523148148148146</c:v>
                </c:pt>
                <c:pt idx="561">
                  <c:v>0.3352430555555555</c:v>
                </c:pt>
                <c:pt idx="562">
                  <c:v>0.33525462962962965</c:v>
                </c:pt>
                <c:pt idx="563">
                  <c:v>0.33526620370370369</c:v>
                </c:pt>
                <c:pt idx="564">
                  <c:v>0.33527777777777779</c:v>
                </c:pt>
                <c:pt idx="565">
                  <c:v>0.33528935185185182</c:v>
                </c:pt>
                <c:pt idx="566">
                  <c:v>0.33530092592592592</c:v>
                </c:pt>
                <c:pt idx="567">
                  <c:v>0.33531249999999996</c:v>
                </c:pt>
                <c:pt idx="568">
                  <c:v>0.33532407407407411</c:v>
                </c:pt>
                <c:pt idx="569">
                  <c:v>0.33533564814814815</c:v>
                </c:pt>
                <c:pt idx="570">
                  <c:v>0.33534722222222224</c:v>
                </c:pt>
                <c:pt idx="571">
                  <c:v>0.33535879629629628</c:v>
                </c:pt>
                <c:pt idx="572">
                  <c:v>0.33537037037037037</c:v>
                </c:pt>
                <c:pt idx="573">
                  <c:v>0.33538194444444441</c:v>
                </c:pt>
                <c:pt idx="574">
                  <c:v>0.33539351851851856</c:v>
                </c:pt>
                <c:pt idx="575">
                  <c:v>0.3354050925925926</c:v>
                </c:pt>
                <c:pt idx="576">
                  <c:v>0.3354166666666667</c:v>
                </c:pt>
                <c:pt idx="577">
                  <c:v>0.33542824074074074</c:v>
                </c:pt>
                <c:pt idx="578">
                  <c:v>0.33543981481481483</c:v>
                </c:pt>
                <c:pt idx="579">
                  <c:v>0.33545138888888887</c:v>
                </c:pt>
                <c:pt idx="580">
                  <c:v>0.33546296296296302</c:v>
                </c:pt>
                <c:pt idx="581">
                  <c:v>0.33547453703703706</c:v>
                </c:pt>
                <c:pt idx="582">
                  <c:v>0.3354861111111111</c:v>
                </c:pt>
                <c:pt idx="583">
                  <c:v>0.33549768518518519</c:v>
                </c:pt>
                <c:pt idx="584">
                  <c:v>0.33550925925925923</c:v>
                </c:pt>
                <c:pt idx="585">
                  <c:v>0.33552083333333332</c:v>
                </c:pt>
                <c:pt idx="586">
                  <c:v>0.33553240740740736</c:v>
                </c:pt>
                <c:pt idx="587">
                  <c:v>0.33554398148148151</c:v>
                </c:pt>
                <c:pt idx="588">
                  <c:v>0.33555555555555555</c:v>
                </c:pt>
                <c:pt idx="589">
                  <c:v>0.33556712962962965</c:v>
                </c:pt>
                <c:pt idx="590">
                  <c:v>0.33587962962962964</c:v>
                </c:pt>
                <c:pt idx="591">
                  <c:v>0.33589120370370368</c:v>
                </c:pt>
                <c:pt idx="592">
                  <c:v>0.33589120370370368</c:v>
                </c:pt>
                <c:pt idx="593">
                  <c:v>0.33590277777777783</c:v>
                </c:pt>
                <c:pt idx="594">
                  <c:v>0.33591435185185187</c:v>
                </c:pt>
                <c:pt idx="595">
                  <c:v>0.33592592592592596</c:v>
                </c:pt>
                <c:pt idx="596">
                  <c:v>0.3359375</c:v>
                </c:pt>
                <c:pt idx="597">
                  <c:v>0.33594907407407404</c:v>
                </c:pt>
                <c:pt idx="598">
                  <c:v>0.33596064814814813</c:v>
                </c:pt>
                <c:pt idx="599">
                  <c:v>0.33597222222222217</c:v>
                </c:pt>
                <c:pt idx="600">
                  <c:v>0.33598379629629632</c:v>
                </c:pt>
                <c:pt idx="601">
                  <c:v>0.33599537037037036</c:v>
                </c:pt>
                <c:pt idx="602">
                  <c:v>0.33600694444444446</c:v>
                </c:pt>
                <c:pt idx="603">
                  <c:v>0.33601851851851849</c:v>
                </c:pt>
                <c:pt idx="604">
                  <c:v>0.33603009259259259</c:v>
                </c:pt>
                <c:pt idx="605">
                  <c:v>0.33604166666666663</c:v>
                </c:pt>
                <c:pt idx="606">
                  <c:v>0.33605324074074078</c:v>
                </c:pt>
                <c:pt idx="607">
                  <c:v>0.33606481481481482</c:v>
                </c:pt>
                <c:pt idx="608">
                  <c:v>0.33607638888888891</c:v>
                </c:pt>
                <c:pt idx="609">
                  <c:v>0.33608796296296295</c:v>
                </c:pt>
                <c:pt idx="610">
                  <c:v>0.33609953703703704</c:v>
                </c:pt>
                <c:pt idx="611">
                  <c:v>0.33611111111111108</c:v>
                </c:pt>
                <c:pt idx="612">
                  <c:v>0.33612268518518523</c:v>
                </c:pt>
                <c:pt idx="613">
                  <c:v>0.33613425925925927</c:v>
                </c:pt>
                <c:pt idx="614">
                  <c:v>0.33614583333333337</c:v>
                </c:pt>
                <c:pt idx="615">
                  <c:v>0.3361574074074074</c:v>
                </c:pt>
                <c:pt idx="616">
                  <c:v>0.3361689814814815</c:v>
                </c:pt>
                <c:pt idx="617">
                  <c:v>0.33618055555555554</c:v>
                </c:pt>
                <c:pt idx="618">
                  <c:v>0.33619212962962958</c:v>
                </c:pt>
                <c:pt idx="619">
                  <c:v>0.33620370370370373</c:v>
                </c:pt>
                <c:pt idx="620">
                  <c:v>0.33621527777777777</c:v>
                </c:pt>
                <c:pt idx="621">
                  <c:v>0.33622685185185186</c:v>
                </c:pt>
                <c:pt idx="622">
                  <c:v>0.3362384259259259</c:v>
                </c:pt>
                <c:pt idx="623">
                  <c:v>0.33624999999999999</c:v>
                </c:pt>
                <c:pt idx="624">
                  <c:v>0.33626157407407403</c:v>
                </c:pt>
                <c:pt idx="625">
                  <c:v>0.33627314814814818</c:v>
                </c:pt>
                <c:pt idx="626">
                  <c:v>0.33628472222222222</c:v>
                </c:pt>
                <c:pt idx="627">
                  <c:v>0.33648148148148144</c:v>
                </c:pt>
                <c:pt idx="628">
                  <c:v>0.33649305555555559</c:v>
                </c:pt>
                <c:pt idx="629">
                  <c:v>0.33650462962962963</c:v>
                </c:pt>
                <c:pt idx="630">
                  <c:v>0.33651620370370372</c:v>
                </c:pt>
                <c:pt idx="631">
                  <c:v>0.33652777777777776</c:v>
                </c:pt>
                <c:pt idx="632">
                  <c:v>0.33653935185185185</c:v>
                </c:pt>
                <c:pt idx="633">
                  <c:v>0.33655092592592589</c:v>
                </c:pt>
                <c:pt idx="634">
                  <c:v>0.33656250000000004</c:v>
                </c:pt>
                <c:pt idx="635">
                  <c:v>0.33657407407407408</c:v>
                </c:pt>
                <c:pt idx="636">
                  <c:v>0.33658564814814818</c:v>
                </c:pt>
                <c:pt idx="637">
                  <c:v>0.33659722222222221</c:v>
                </c:pt>
                <c:pt idx="638">
                  <c:v>0.33660879629629631</c:v>
                </c:pt>
                <c:pt idx="639">
                  <c:v>0.33662037037037035</c:v>
                </c:pt>
                <c:pt idx="640">
                  <c:v>0.3366319444444445</c:v>
                </c:pt>
                <c:pt idx="641">
                  <c:v>0.33664351851851854</c:v>
                </c:pt>
                <c:pt idx="642">
                  <c:v>0.33665509259259258</c:v>
                </c:pt>
                <c:pt idx="643">
                  <c:v>0.33666666666666667</c:v>
                </c:pt>
                <c:pt idx="644">
                  <c:v>0.33667824074074071</c:v>
                </c:pt>
                <c:pt idx="645">
                  <c:v>0.3366898148148148</c:v>
                </c:pt>
                <c:pt idx="646">
                  <c:v>0.33670138888888884</c:v>
                </c:pt>
                <c:pt idx="647">
                  <c:v>0.33671296296296299</c:v>
                </c:pt>
                <c:pt idx="648">
                  <c:v>0.33672453703703703</c:v>
                </c:pt>
                <c:pt idx="649">
                  <c:v>0.33673611111111112</c:v>
                </c:pt>
                <c:pt idx="650">
                  <c:v>0.33674768518518516</c:v>
                </c:pt>
                <c:pt idx="651">
                  <c:v>0.33675925925925926</c:v>
                </c:pt>
                <c:pt idx="652">
                  <c:v>0.3367708333333333</c:v>
                </c:pt>
                <c:pt idx="653">
                  <c:v>0.33678240740740745</c:v>
                </c:pt>
                <c:pt idx="654">
                  <c:v>0.33679398148148149</c:v>
                </c:pt>
                <c:pt idx="655">
                  <c:v>0.33680555555555558</c:v>
                </c:pt>
                <c:pt idx="656">
                  <c:v>0.33681712962962962</c:v>
                </c:pt>
                <c:pt idx="657">
                  <c:v>0.33682870370370371</c:v>
                </c:pt>
                <c:pt idx="658">
                  <c:v>0.33682870370370371</c:v>
                </c:pt>
                <c:pt idx="659">
                  <c:v>0.33684027777777775</c:v>
                </c:pt>
                <c:pt idx="660">
                  <c:v>0.3368518518518519</c:v>
                </c:pt>
                <c:pt idx="661">
                  <c:v>0.33686342592592594</c:v>
                </c:pt>
                <c:pt idx="662">
                  <c:v>0.33687500000000004</c:v>
                </c:pt>
                <c:pt idx="663">
                  <c:v>0.33688657407407407</c:v>
                </c:pt>
                <c:pt idx="664">
                  <c:v>0.33689814814814811</c:v>
                </c:pt>
                <c:pt idx="665">
                  <c:v>0.33690972222222221</c:v>
                </c:pt>
                <c:pt idx="666">
                  <c:v>0.33692129629629625</c:v>
                </c:pt>
                <c:pt idx="667">
                  <c:v>0.3369328703703704</c:v>
                </c:pt>
                <c:pt idx="668">
                  <c:v>0.33694444444444444</c:v>
                </c:pt>
                <c:pt idx="669">
                  <c:v>0.33695601851851853</c:v>
                </c:pt>
                <c:pt idx="670">
                  <c:v>0.33696759259259257</c:v>
                </c:pt>
                <c:pt idx="671">
                  <c:v>0.33697916666666666</c:v>
                </c:pt>
                <c:pt idx="672">
                  <c:v>0.3369907407407407</c:v>
                </c:pt>
                <c:pt idx="673">
                  <c:v>0.33737268518518521</c:v>
                </c:pt>
                <c:pt idx="674">
                  <c:v>0.33738425925925924</c:v>
                </c:pt>
                <c:pt idx="675">
                  <c:v>0.33739583333333334</c:v>
                </c:pt>
                <c:pt idx="676">
                  <c:v>0.33740740740740738</c:v>
                </c:pt>
                <c:pt idx="677">
                  <c:v>0.33741898148148147</c:v>
                </c:pt>
                <c:pt idx="678">
                  <c:v>0.33743055555555551</c:v>
                </c:pt>
                <c:pt idx="679">
                  <c:v>0.33744212962962966</c:v>
                </c:pt>
                <c:pt idx="680">
                  <c:v>0.3374537037037037</c:v>
                </c:pt>
                <c:pt idx="681">
                  <c:v>0.33746527777777779</c:v>
                </c:pt>
                <c:pt idx="682">
                  <c:v>0.33747685185185183</c:v>
                </c:pt>
                <c:pt idx="683">
                  <c:v>0.33748842592592593</c:v>
                </c:pt>
                <c:pt idx="684">
                  <c:v>0.33749999999999997</c:v>
                </c:pt>
                <c:pt idx="685">
                  <c:v>0.33751157407407412</c:v>
                </c:pt>
                <c:pt idx="686">
                  <c:v>0.33752314814814816</c:v>
                </c:pt>
                <c:pt idx="687">
                  <c:v>0.33753472222222225</c:v>
                </c:pt>
                <c:pt idx="688">
                  <c:v>0.33754629629629629</c:v>
                </c:pt>
                <c:pt idx="689">
                  <c:v>0.33755787037037038</c:v>
                </c:pt>
                <c:pt idx="690">
                  <c:v>0.33756944444444442</c:v>
                </c:pt>
                <c:pt idx="691">
                  <c:v>0.33758101851851857</c:v>
                </c:pt>
                <c:pt idx="692">
                  <c:v>0.33759259259259261</c:v>
                </c:pt>
                <c:pt idx="693">
                  <c:v>0.33760416666666665</c:v>
                </c:pt>
                <c:pt idx="694">
                  <c:v>0.33761574074074074</c:v>
                </c:pt>
                <c:pt idx="695">
                  <c:v>0.33762731481481478</c:v>
                </c:pt>
                <c:pt idx="696">
                  <c:v>0.33763888888888888</c:v>
                </c:pt>
                <c:pt idx="697">
                  <c:v>0.33765046296296292</c:v>
                </c:pt>
                <c:pt idx="698">
                  <c:v>0.33766203703703707</c:v>
                </c:pt>
                <c:pt idx="699">
                  <c:v>0.3376736111111111</c:v>
                </c:pt>
                <c:pt idx="700">
                  <c:v>0.3376851851851852</c:v>
                </c:pt>
                <c:pt idx="701">
                  <c:v>0.33769675925925924</c:v>
                </c:pt>
                <c:pt idx="702">
                  <c:v>0.33770833333333333</c:v>
                </c:pt>
                <c:pt idx="703">
                  <c:v>0.33771990740740737</c:v>
                </c:pt>
                <c:pt idx="704">
                  <c:v>0.33773148148148152</c:v>
                </c:pt>
                <c:pt idx="705">
                  <c:v>0.33774305555555556</c:v>
                </c:pt>
                <c:pt idx="706">
                  <c:v>0.33775462962962965</c:v>
                </c:pt>
                <c:pt idx="707">
                  <c:v>0.33776620370370369</c:v>
                </c:pt>
                <c:pt idx="708">
                  <c:v>0.33777777777777779</c:v>
                </c:pt>
                <c:pt idx="709">
                  <c:v>0.33778935185185183</c:v>
                </c:pt>
                <c:pt idx="710">
                  <c:v>0.33780092592592598</c:v>
                </c:pt>
                <c:pt idx="711">
                  <c:v>0.33781250000000002</c:v>
                </c:pt>
                <c:pt idx="712">
                  <c:v>0.33782407407407411</c:v>
                </c:pt>
                <c:pt idx="713">
                  <c:v>0.33783564814814815</c:v>
                </c:pt>
                <c:pt idx="714">
                  <c:v>0.33784722222222219</c:v>
                </c:pt>
                <c:pt idx="715">
                  <c:v>0.33785879629629628</c:v>
                </c:pt>
                <c:pt idx="716">
                  <c:v>0.33787037037037032</c:v>
                </c:pt>
                <c:pt idx="717">
                  <c:v>0.33788194444444447</c:v>
                </c:pt>
                <c:pt idx="718">
                  <c:v>0.33789351851851851</c:v>
                </c:pt>
                <c:pt idx="719">
                  <c:v>0.33789351851851851</c:v>
                </c:pt>
                <c:pt idx="720">
                  <c:v>0.3379050925925926</c:v>
                </c:pt>
                <c:pt idx="721">
                  <c:v>0.33791666666666664</c:v>
                </c:pt>
                <c:pt idx="722">
                  <c:v>0.33792824074074074</c:v>
                </c:pt>
                <c:pt idx="723">
                  <c:v>0.33793981481481478</c:v>
                </c:pt>
                <c:pt idx="724">
                  <c:v>0.33795138888888893</c:v>
                </c:pt>
                <c:pt idx="725">
                  <c:v>0.33796296296296297</c:v>
                </c:pt>
                <c:pt idx="726">
                  <c:v>0.33797453703703706</c:v>
                </c:pt>
                <c:pt idx="727">
                  <c:v>0.3379861111111111</c:v>
                </c:pt>
                <c:pt idx="728">
                  <c:v>0.33833333333333332</c:v>
                </c:pt>
                <c:pt idx="729">
                  <c:v>0.33834490740740741</c:v>
                </c:pt>
                <c:pt idx="730">
                  <c:v>0.33835648148148145</c:v>
                </c:pt>
                <c:pt idx="731">
                  <c:v>0.33836805555555555</c:v>
                </c:pt>
                <c:pt idx="732">
                  <c:v>0.33837962962962959</c:v>
                </c:pt>
                <c:pt idx="733">
                  <c:v>0.33839120370370374</c:v>
                </c:pt>
                <c:pt idx="734">
                  <c:v>0.33840277777777777</c:v>
                </c:pt>
                <c:pt idx="735">
                  <c:v>0.33841435185185187</c:v>
                </c:pt>
                <c:pt idx="736">
                  <c:v>0.33842592592592591</c:v>
                </c:pt>
                <c:pt idx="737">
                  <c:v>0.3384375</c:v>
                </c:pt>
                <c:pt idx="738">
                  <c:v>0.33844907407407404</c:v>
                </c:pt>
                <c:pt idx="739">
                  <c:v>0.33846064814814819</c:v>
                </c:pt>
                <c:pt idx="740">
                  <c:v>0.33847222222222223</c:v>
                </c:pt>
                <c:pt idx="741">
                  <c:v>0.33848379629629632</c:v>
                </c:pt>
                <c:pt idx="742">
                  <c:v>0.33849537037037036</c:v>
                </c:pt>
                <c:pt idx="743">
                  <c:v>0.33850694444444446</c:v>
                </c:pt>
                <c:pt idx="744">
                  <c:v>0.3385185185185185</c:v>
                </c:pt>
                <c:pt idx="745">
                  <c:v>0.33853009259259265</c:v>
                </c:pt>
                <c:pt idx="746">
                  <c:v>0.33854166666666669</c:v>
                </c:pt>
                <c:pt idx="747">
                  <c:v>0.33855324074074072</c:v>
                </c:pt>
                <c:pt idx="748">
                  <c:v>0.33856481481481482</c:v>
                </c:pt>
                <c:pt idx="749">
                  <c:v>0.33857638888888886</c:v>
                </c:pt>
                <c:pt idx="750">
                  <c:v>0.33858796296296295</c:v>
                </c:pt>
                <c:pt idx="751">
                  <c:v>0.33858796296296295</c:v>
                </c:pt>
                <c:pt idx="752">
                  <c:v>0.33859953703703699</c:v>
                </c:pt>
                <c:pt idx="753">
                  <c:v>0.33861111111111114</c:v>
                </c:pt>
                <c:pt idx="754">
                  <c:v>0.33862268518518518</c:v>
                </c:pt>
                <c:pt idx="755">
                  <c:v>0.33863425925925927</c:v>
                </c:pt>
                <c:pt idx="756">
                  <c:v>0.33864583333333331</c:v>
                </c:pt>
                <c:pt idx="757">
                  <c:v>0.33865740740740741</c:v>
                </c:pt>
                <c:pt idx="758">
                  <c:v>0.33866898148148145</c:v>
                </c:pt>
                <c:pt idx="759">
                  <c:v>0.3386805555555556</c:v>
                </c:pt>
                <c:pt idx="760">
                  <c:v>0.33869212962962963</c:v>
                </c:pt>
                <c:pt idx="761">
                  <c:v>0.33870370370370373</c:v>
                </c:pt>
                <c:pt idx="762">
                  <c:v>0.33871527777777777</c:v>
                </c:pt>
                <c:pt idx="763">
                  <c:v>0.33872685185185186</c:v>
                </c:pt>
                <c:pt idx="764">
                  <c:v>0.3387384259259259</c:v>
                </c:pt>
                <c:pt idx="765">
                  <c:v>0.33875000000000005</c:v>
                </c:pt>
                <c:pt idx="766">
                  <c:v>0.33876157407407409</c:v>
                </c:pt>
                <c:pt idx="767">
                  <c:v>0.33877314814814818</c:v>
                </c:pt>
                <c:pt idx="768">
                  <c:v>0.33878472222222222</c:v>
                </c:pt>
                <c:pt idx="769">
                  <c:v>0.33879629629629626</c:v>
                </c:pt>
                <c:pt idx="770">
                  <c:v>0.33880787037037036</c:v>
                </c:pt>
                <c:pt idx="771">
                  <c:v>0.3388194444444444</c:v>
                </c:pt>
                <c:pt idx="772">
                  <c:v>0.33883101851851855</c:v>
                </c:pt>
                <c:pt idx="773">
                  <c:v>0.33884259259259258</c:v>
                </c:pt>
                <c:pt idx="774">
                  <c:v>0.33885416666666668</c:v>
                </c:pt>
                <c:pt idx="775">
                  <c:v>0.33886574074074072</c:v>
                </c:pt>
                <c:pt idx="776">
                  <c:v>0.33887731481481481</c:v>
                </c:pt>
                <c:pt idx="777">
                  <c:v>0.33888888888888885</c:v>
                </c:pt>
                <c:pt idx="778">
                  <c:v>0.338900462962963</c:v>
                </c:pt>
                <c:pt idx="779">
                  <c:v>0.33891203703703704</c:v>
                </c:pt>
                <c:pt idx="780">
                  <c:v>0.33892361111111113</c:v>
                </c:pt>
                <c:pt idx="781">
                  <c:v>0.33893518518518517</c:v>
                </c:pt>
                <c:pt idx="782">
                  <c:v>0.33894675925925927</c:v>
                </c:pt>
                <c:pt idx="783">
                  <c:v>0.33895833333333331</c:v>
                </c:pt>
                <c:pt idx="784">
                  <c:v>0.33896990740740746</c:v>
                </c:pt>
                <c:pt idx="785">
                  <c:v>0.33898148148148149</c:v>
                </c:pt>
                <c:pt idx="786">
                  <c:v>0.33899305555555559</c:v>
                </c:pt>
                <c:pt idx="787">
                  <c:v>0.33900462962962963</c:v>
                </c:pt>
                <c:pt idx="788">
                  <c:v>0.33901620370370367</c:v>
                </c:pt>
                <c:pt idx="789">
                  <c:v>0.34175925925925926</c:v>
                </c:pt>
                <c:pt idx="790">
                  <c:v>0.34177083333333336</c:v>
                </c:pt>
                <c:pt idx="791">
                  <c:v>0.3417824074074074</c:v>
                </c:pt>
                <c:pt idx="792">
                  <c:v>0.34179398148148149</c:v>
                </c:pt>
                <c:pt idx="793">
                  <c:v>0.34180555555555553</c:v>
                </c:pt>
                <c:pt idx="794">
                  <c:v>0.34181712962962968</c:v>
                </c:pt>
                <c:pt idx="795">
                  <c:v>0.34181712962962968</c:v>
                </c:pt>
                <c:pt idx="796">
                  <c:v>0.34182870370370372</c:v>
                </c:pt>
                <c:pt idx="797">
                  <c:v>0.34184027777777781</c:v>
                </c:pt>
                <c:pt idx="798">
                  <c:v>0.34185185185185185</c:v>
                </c:pt>
                <c:pt idx="799">
                  <c:v>0.34186342592592589</c:v>
                </c:pt>
                <c:pt idx="800">
                  <c:v>0.34187499999999998</c:v>
                </c:pt>
                <c:pt idx="801">
                  <c:v>0.34188657407407402</c:v>
                </c:pt>
                <c:pt idx="802">
                  <c:v>0.34189814814814817</c:v>
                </c:pt>
                <c:pt idx="803">
                  <c:v>0.34190972222222221</c:v>
                </c:pt>
                <c:pt idx="804">
                  <c:v>0.34192129629629631</c:v>
                </c:pt>
                <c:pt idx="805">
                  <c:v>0.34193287037037035</c:v>
                </c:pt>
                <c:pt idx="806">
                  <c:v>0.34194444444444444</c:v>
                </c:pt>
                <c:pt idx="807">
                  <c:v>0.34195601851851848</c:v>
                </c:pt>
                <c:pt idx="808">
                  <c:v>0.34196759259259263</c:v>
                </c:pt>
                <c:pt idx="809">
                  <c:v>0.34197916666666667</c:v>
                </c:pt>
                <c:pt idx="810">
                  <c:v>0.34199074074074076</c:v>
                </c:pt>
                <c:pt idx="811">
                  <c:v>0.3420023148148148</c:v>
                </c:pt>
                <c:pt idx="812">
                  <c:v>0.3420138888888889</c:v>
                </c:pt>
                <c:pt idx="813">
                  <c:v>0.34202546296296293</c:v>
                </c:pt>
                <c:pt idx="814">
                  <c:v>0.34203703703703708</c:v>
                </c:pt>
                <c:pt idx="815">
                  <c:v>0.34204861111111112</c:v>
                </c:pt>
                <c:pt idx="816">
                  <c:v>0.34206018518518522</c:v>
                </c:pt>
                <c:pt idx="817">
                  <c:v>0.34207175925925926</c:v>
                </c:pt>
                <c:pt idx="818">
                  <c:v>0.34208333333333335</c:v>
                </c:pt>
                <c:pt idx="819">
                  <c:v>0.34209490740740739</c:v>
                </c:pt>
                <c:pt idx="820">
                  <c:v>0.34210648148148143</c:v>
                </c:pt>
                <c:pt idx="821">
                  <c:v>0.34211805555555558</c:v>
                </c:pt>
                <c:pt idx="822">
                  <c:v>0.34212962962962962</c:v>
                </c:pt>
                <c:pt idx="823">
                  <c:v>0.34214120370370371</c:v>
                </c:pt>
                <c:pt idx="824">
                  <c:v>0.34215277777777775</c:v>
                </c:pt>
                <c:pt idx="825">
                  <c:v>0.34216435185185184</c:v>
                </c:pt>
                <c:pt idx="826">
                  <c:v>0.34217592592592588</c:v>
                </c:pt>
                <c:pt idx="827">
                  <c:v>0.34218750000000003</c:v>
                </c:pt>
                <c:pt idx="828">
                  <c:v>0.34219907407407407</c:v>
                </c:pt>
                <c:pt idx="829">
                  <c:v>0.34221064814814817</c:v>
                </c:pt>
                <c:pt idx="830">
                  <c:v>0.34222222222222221</c:v>
                </c:pt>
                <c:pt idx="831">
                  <c:v>0.3422337962962963</c:v>
                </c:pt>
                <c:pt idx="832">
                  <c:v>0.34224537037037034</c:v>
                </c:pt>
                <c:pt idx="833">
                  <c:v>0.34225694444444449</c:v>
                </c:pt>
                <c:pt idx="834">
                  <c:v>0.34226851851851853</c:v>
                </c:pt>
                <c:pt idx="835">
                  <c:v>0.34228009259259262</c:v>
                </c:pt>
                <c:pt idx="836">
                  <c:v>0.34229166666666666</c:v>
                </c:pt>
                <c:pt idx="837">
                  <c:v>0.34230324074074076</c:v>
                </c:pt>
                <c:pt idx="838">
                  <c:v>0.34231481481481479</c:v>
                </c:pt>
                <c:pt idx="839">
                  <c:v>0.34232638888888883</c:v>
                </c:pt>
                <c:pt idx="840">
                  <c:v>0.34233796296296298</c:v>
                </c:pt>
                <c:pt idx="841">
                  <c:v>0.34234953703703702</c:v>
                </c:pt>
                <c:pt idx="842">
                  <c:v>0.34236111111111112</c:v>
                </c:pt>
                <c:pt idx="843">
                  <c:v>0.34237268518518515</c:v>
                </c:pt>
                <c:pt idx="844">
                  <c:v>0.34238425925925925</c:v>
                </c:pt>
                <c:pt idx="845">
                  <c:v>0.34239583333333329</c:v>
                </c:pt>
                <c:pt idx="846">
                  <c:v>0.34240740740740744</c:v>
                </c:pt>
                <c:pt idx="847">
                  <c:v>0.34241898148148148</c:v>
                </c:pt>
                <c:pt idx="848">
                  <c:v>0.34243055555555557</c:v>
                </c:pt>
                <c:pt idx="849">
                  <c:v>0.34244212962962961</c:v>
                </c:pt>
                <c:pt idx="850">
                  <c:v>0.3424537037037037</c:v>
                </c:pt>
                <c:pt idx="851">
                  <c:v>0.34246527777777774</c:v>
                </c:pt>
                <c:pt idx="852">
                  <c:v>0.34247685185185189</c:v>
                </c:pt>
                <c:pt idx="853">
                  <c:v>0.34248842592592593</c:v>
                </c:pt>
                <c:pt idx="854">
                  <c:v>0.34250000000000003</c:v>
                </c:pt>
                <c:pt idx="855">
                  <c:v>0.34251157407407407</c:v>
                </c:pt>
                <c:pt idx="856">
                  <c:v>0.34252314814814816</c:v>
                </c:pt>
                <c:pt idx="857">
                  <c:v>0.3425347222222222</c:v>
                </c:pt>
                <c:pt idx="858">
                  <c:v>0.34254629629629635</c:v>
                </c:pt>
                <c:pt idx="859">
                  <c:v>0.34255787037037039</c:v>
                </c:pt>
                <c:pt idx="860">
                  <c:v>0.34314814814814815</c:v>
                </c:pt>
                <c:pt idx="861">
                  <c:v>0.34315972222222224</c:v>
                </c:pt>
                <c:pt idx="862">
                  <c:v>0.34317129629629628</c:v>
                </c:pt>
                <c:pt idx="863">
                  <c:v>0.34318287037037037</c:v>
                </c:pt>
                <c:pt idx="864">
                  <c:v>0.34319444444444441</c:v>
                </c:pt>
                <c:pt idx="865">
                  <c:v>0.34320601851851856</c:v>
                </c:pt>
                <c:pt idx="866">
                  <c:v>0.3432175925925926</c:v>
                </c:pt>
                <c:pt idx="867">
                  <c:v>0.3432291666666667</c:v>
                </c:pt>
                <c:pt idx="868">
                  <c:v>0.34324074074074074</c:v>
                </c:pt>
                <c:pt idx="869">
                  <c:v>0.34325231481481483</c:v>
                </c:pt>
                <c:pt idx="870">
                  <c:v>0.34326388888888887</c:v>
                </c:pt>
                <c:pt idx="871">
                  <c:v>0.34327546296296302</c:v>
                </c:pt>
                <c:pt idx="872">
                  <c:v>0.34328703703703706</c:v>
                </c:pt>
                <c:pt idx="873">
                  <c:v>0.3432986111111111</c:v>
                </c:pt>
                <c:pt idx="874">
                  <c:v>0.34331018518518519</c:v>
                </c:pt>
                <c:pt idx="875">
                  <c:v>0.34332175925925923</c:v>
                </c:pt>
                <c:pt idx="876">
                  <c:v>0.34333333333333332</c:v>
                </c:pt>
                <c:pt idx="877">
                  <c:v>0.34334490740740736</c:v>
                </c:pt>
                <c:pt idx="878">
                  <c:v>0.34335648148148151</c:v>
                </c:pt>
                <c:pt idx="879">
                  <c:v>0.34336805555555555</c:v>
                </c:pt>
                <c:pt idx="880">
                  <c:v>0.34337962962962965</c:v>
                </c:pt>
                <c:pt idx="881">
                  <c:v>0.34339120370370368</c:v>
                </c:pt>
                <c:pt idx="882">
                  <c:v>0.34340277777777778</c:v>
                </c:pt>
                <c:pt idx="883">
                  <c:v>0.34341435185185182</c:v>
                </c:pt>
                <c:pt idx="884">
                  <c:v>0.34342592592592597</c:v>
                </c:pt>
                <c:pt idx="885">
                  <c:v>0.34343750000000001</c:v>
                </c:pt>
                <c:pt idx="886">
                  <c:v>0.3434490740740741</c:v>
                </c:pt>
                <c:pt idx="887">
                  <c:v>0.34346064814814814</c:v>
                </c:pt>
                <c:pt idx="888">
                  <c:v>0.34347222222222223</c:v>
                </c:pt>
                <c:pt idx="889">
                  <c:v>0.34348379629629627</c:v>
                </c:pt>
                <c:pt idx="890">
                  <c:v>0.34349537037037042</c:v>
                </c:pt>
                <c:pt idx="891">
                  <c:v>0.34350694444444446</c:v>
                </c:pt>
                <c:pt idx="892">
                  <c:v>0.3435185185185185</c:v>
                </c:pt>
                <c:pt idx="893">
                  <c:v>0.3435300925925926</c:v>
                </c:pt>
                <c:pt idx="894">
                  <c:v>0.34354166666666663</c:v>
                </c:pt>
                <c:pt idx="895">
                  <c:v>0.34355324074074073</c:v>
                </c:pt>
                <c:pt idx="896">
                  <c:v>0.34356481481481477</c:v>
                </c:pt>
                <c:pt idx="897">
                  <c:v>0.34380787037037036</c:v>
                </c:pt>
                <c:pt idx="898">
                  <c:v>0.34381944444444446</c:v>
                </c:pt>
                <c:pt idx="899">
                  <c:v>0.34383101851851849</c:v>
                </c:pt>
                <c:pt idx="900">
                  <c:v>0.34384259259259259</c:v>
                </c:pt>
                <c:pt idx="901">
                  <c:v>0.34385416666666663</c:v>
                </c:pt>
                <c:pt idx="902">
                  <c:v>0.34386574074074078</c:v>
                </c:pt>
                <c:pt idx="903">
                  <c:v>0.34386574074074078</c:v>
                </c:pt>
                <c:pt idx="904">
                  <c:v>0.34387731481481482</c:v>
                </c:pt>
                <c:pt idx="905">
                  <c:v>0.34388888888888891</c:v>
                </c:pt>
                <c:pt idx="906">
                  <c:v>0.34390046296296295</c:v>
                </c:pt>
                <c:pt idx="907">
                  <c:v>0.34391203703703704</c:v>
                </c:pt>
                <c:pt idx="908">
                  <c:v>0.34392361111111108</c:v>
                </c:pt>
                <c:pt idx="909">
                  <c:v>0.34393518518518523</c:v>
                </c:pt>
                <c:pt idx="910">
                  <c:v>0.34394675925925927</c:v>
                </c:pt>
                <c:pt idx="911">
                  <c:v>0.34395833333333337</c:v>
                </c:pt>
                <c:pt idx="912">
                  <c:v>0.3439699074074074</c:v>
                </c:pt>
                <c:pt idx="913">
                  <c:v>0.3439814814814815</c:v>
                </c:pt>
                <c:pt idx="914">
                  <c:v>0.34399305555555554</c:v>
                </c:pt>
                <c:pt idx="915">
                  <c:v>0.34400462962962958</c:v>
                </c:pt>
                <c:pt idx="916">
                  <c:v>0.34401620370370373</c:v>
                </c:pt>
                <c:pt idx="917">
                  <c:v>0.34402777777777777</c:v>
                </c:pt>
                <c:pt idx="918">
                  <c:v>0.34403935185185186</c:v>
                </c:pt>
                <c:pt idx="919">
                  <c:v>0.3440509259259259</c:v>
                </c:pt>
                <c:pt idx="920">
                  <c:v>0.34406249999999999</c:v>
                </c:pt>
                <c:pt idx="921">
                  <c:v>0.34407407407407403</c:v>
                </c:pt>
                <c:pt idx="922">
                  <c:v>0.34408564814814818</c:v>
                </c:pt>
                <c:pt idx="923">
                  <c:v>0.34409722222222222</c:v>
                </c:pt>
                <c:pt idx="924">
                  <c:v>0.34410879629629632</c:v>
                </c:pt>
                <c:pt idx="925">
                  <c:v>0.34412037037037035</c:v>
                </c:pt>
                <c:pt idx="926">
                  <c:v>0.34413194444444445</c:v>
                </c:pt>
                <c:pt idx="927">
                  <c:v>0.34414351851851849</c:v>
                </c:pt>
                <c:pt idx="928">
                  <c:v>0.34415509259259264</c:v>
                </c:pt>
                <c:pt idx="929">
                  <c:v>0.34416666666666668</c:v>
                </c:pt>
                <c:pt idx="930">
                  <c:v>0.34417824074074077</c:v>
                </c:pt>
                <c:pt idx="931">
                  <c:v>0.34418981481481481</c:v>
                </c:pt>
                <c:pt idx="932">
                  <c:v>0.3442013888888889</c:v>
                </c:pt>
                <c:pt idx="933">
                  <c:v>0.34421296296296294</c:v>
                </c:pt>
                <c:pt idx="934">
                  <c:v>0.34422453703703698</c:v>
                </c:pt>
                <c:pt idx="935">
                  <c:v>0.34423611111111113</c:v>
                </c:pt>
                <c:pt idx="936">
                  <c:v>0.34424768518518517</c:v>
                </c:pt>
                <c:pt idx="937">
                  <c:v>0.34425925925925926</c:v>
                </c:pt>
                <c:pt idx="938">
                  <c:v>0.3442708333333333</c:v>
                </c:pt>
                <c:pt idx="939">
                  <c:v>0.3442824074074074</c:v>
                </c:pt>
                <c:pt idx="940">
                  <c:v>0.34429398148148144</c:v>
                </c:pt>
                <c:pt idx="941">
                  <c:v>0.34430555555555559</c:v>
                </c:pt>
                <c:pt idx="942">
                  <c:v>0.3445833333333333</c:v>
                </c:pt>
                <c:pt idx="943">
                  <c:v>0.34459490740740745</c:v>
                </c:pt>
                <c:pt idx="944">
                  <c:v>0.34460648148148149</c:v>
                </c:pt>
                <c:pt idx="945">
                  <c:v>0.34461805555555558</c:v>
                </c:pt>
                <c:pt idx="946">
                  <c:v>0.34462962962962962</c:v>
                </c:pt>
                <c:pt idx="947">
                  <c:v>0.34464120370370371</c:v>
                </c:pt>
                <c:pt idx="948">
                  <c:v>0.34465277777777775</c:v>
                </c:pt>
                <c:pt idx="949">
                  <c:v>0.3446643518518519</c:v>
                </c:pt>
                <c:pt idx="950">
                  <c:v>0.34467592592592594</c:v>
                </c:pt>
                <c:pt idx="951">
                  <c:v>0.34468750000000004</c:v>
                </c:pt>
                <c:pt idx="952">
                  <c:v>0.34469907407407407</c:v>
                </c:pt>
                <c:pt idx="953">
                  <c:v>0.34471064814814811</c:v>
                </c:pt>
                <c:pt idx="954">
                  <c:v>0.34472222222222221</c:v>
                </c:pt>
                <c:pt idx="955">
                  <c:v>0.34473379629629625</c:v>
                </c:pt>
                <c:pt idx="956">
                  <c:v>0.3447453703703704</c:v>
                </c:pt>
                <c:pt idx="957">
                  <c:v>0.34475694444444444</c:v>
                </c:pt>
                <c:pt idx="958">
                  <c:v>0.34476851851851853</c:v>
                </c:pt>
                <c:pt idx="959">
                  <c:v>0.34478009259259257</c:v>
                </c:pt>
                <c:pt idx="960">
                  <c:v>0.34479166666666666</c:v>
                </c:pt>
                <c:pt idx="961">
                  <c:v>0.3448032407407407</c:v>
                </c:pt>
                <c:pt idx="962">
                  <c:v>0.34481481481481485</c:v>
                </c:pt>
                <c:pt idx="963">
                  <c:v>0.34482638888888889</c:v>
                </c:pt>
                <c:pt idx="964">
                  <c:v>0.34483796296296299</c:v>
                </c:pt>
                <c:pt idx="965">
                  <c:v>0.34484953703703702</c:v>
                </c:pt>
                <c:pt idx="966">
                  <c:v>0.34486111111111112</c:v>
                </c:pt>
                <c:pt idx="967">
                  <c:v>0.34486111111111112</c:v>
                </c:pt>
                <c:pt idx="968">
                  <c:v>0.34487268518518516</c:v>
                </c:pt>
                <c:pt idx="969">
                  <c:v>0.34488425925925931</c:v>
                </c:pt>
                <c:pt idx="970">
                  <c:v>0.34489583333333335</c:v>
                </c:pt>
                <c:pt idx="971">
                  <c:v>0.34490740740740744</c:v>
                </c:pt>
                <c:pt idx="972">
                  <c:v>0.34491898148148148</c:v>
                </c:pt>
                <c:pt idx="973">
                  <c:v>0.34493055555555552</c:v>
                </c:pt>
                <c:pt idx="974">
                  <c:v>0.34494212962962961</c:v>
                </c:pt>
                <c:pt idx="975">
                  <c:v>0.34495370370370365</c:v>
                </c:pt>
                <c:pt idx="976">
                  <c:v>0.3449652777777778</c:v>
                </c:pt>
                <c:pt idx="977">
                  <c:v>0.34497685185185184</c:v>
                </c:pt>
                <c:pt idx="978">
                  <c:v>0.34498842592592593</c:v>
                </c:pt>
                <c:pt idx="979">
                  <c:v>0.34499999999999997</c:v>
                </c:pt>
                <c:pt idx="980">
                  <c:v>0.34501157407407407</c:v>
                </c:pt>
                <c:pt idx="981">
                  <c:v>0.34502314814814811</c:v>
                </c:pt>
                <c:pt idx="982">
                  <c:v>0.34503472222222226</c:v>
                </c:pt>
                <c:pt idx="983">
                  <c:v>0.3450462962962963</c:v>
                </c:pt>
                <c:pt idx="984">
                  <c:v>0.34505787037037039</c:v>
                </c:pt>
                <c:pt idx="985">
                  <c:v>0.34506944444444443</c:v>
                </c:pt>
                <c:pt idx="986">
                  <c:v>0.34533564814814816</c:v>
                </c:pt>
                <c:pt idx="987">
                  <c:v>0.34534722222222225</c:v>
                </c:pt>
                <c:pt idx="988">
                  <c:v>0.34535879629629629</c:v>
                </c:pt>
                <c:pt idx="989">
                  <c:v>0.34537037037037038</c:v>
                </c:pt>
                <c:pt idx="990">
                  <c:v>0.34538194444444442</c:v>
                </c:pt>
                <c:pt idx="991">
                  <c:v>0.34539351851851857</c:v>
                </c:pt>
                <c:pt idx="992">
                  <c:v>0.34540509259259261</c:v>
                </c:pt>
                <c:pt idx="993">
                  <c:v>0.34541666666666665</c:v>
                </c:pt>
                <c:pt idx="994">
                  <c:v>0.34542824074074074</c:v>
                </c:pt>
                <c:pt idx="995">
                  <c:v>0.34543981481481478</c:v>
                </c:pt>
                <c:pt idx="996">
                  <c:v>0.34545138888888888</c:v>
                </c:pt>
                <c:pt idx="997">
                  <c:v>0.34546296296296292</c:v>
                </c:pt>
                <c:pt idx="998">
                  <c:v>0.34547453703703707</c:v>
                </c:pt>
                <c:pt idx="999">
                  <c:v>0.3454861111111111</c:v>
                </c:pt>
                <c:pt idx="1000">
                  <c:v>0.3454976851851852</c:v>
                </c:pt>
                <c:pt idx="1001">
                  <c:v>0.34550925925925924</c:v>
                </c:pt>
                <c:pt idx="1002">
                  <c:v>0.34552083333333333</c:v>
                </c:pt>
                <c:pt idx="1003">
                  <c:v>0.34553240740740737</c:v>
                </c:pt>
                <c:pt idx="1004">
                  <c:v>0.34554398148148152</c:v>
                </c:pt>
                <c:pt idx="1005">
                  <c:v>0.34555555555555556</c:v>
                </c:pt>
                <c:pt idx="1006">
                  <c:v>0.34556712962962965</c:v>
                </c:pt>
                <c:pt idx="1007">
                  <c:v>0.34557870370370369</c:v>
                </c:pt>
                <c:pt idx="1008">
                  <c:v>0.34559027777777779</c:v>
                </c:pt>
                <c:pt idx="1009">
                  <c:v>0.34560185185185183</c:v>
                </c:pt>
                <c:pt idx="1010">
                  <c:v>0.34561342592592598</c:v>
                </c:pt>
                <c:pt idx="1011">
                  <c:v>0.34562500000000002</c:v>
                </c:pt>
                <c:pt idx="1012">
                  <c:v>0.34563657407407405</c:v>
                </c:pt>
                <c:pt idx="1013">
                  <c:v>0.34564814814814815</c:v>
                </c:pt>
                <c:pt idx="1014">
                  <c:v>0.34565972222222219</c:v>
                </c:pt>
                <c:pt idx="1015">
                  <c:v>0.34567129629629628</c:v>
                </c:pt>
                <c:pt idx="1016">
                  <c:v>0.34568287037037032</c:v>
                </c:pt>
                <c:pt idx="1017">
                  <c:v>0.34569444444444447</c:v>
                </c:pt>
                <c:pt idx="1018">
                  <c:v>0.34570601851851851</c:v>
                </c:pt>
                <c:pt idx="1019">
                  <c:v>0.3457175925925926</c:v>
                </c:pt>
                <c:pt idx="1020">
                  <c:v>0.34572916666666664</c:v>
                </c:pt>
                <c:pt idx="1021">
                  <c:v>0.34574074074074074</c:v>
                </c:pt>
                <c:pt idx="1022">
                  <c:v>0.34575231481481478</c:v>
                </c:pt>
                <c:pt idx="1023">
                  <c:v>0.34576388888888893</c:v>
                </c:pt>
                <c:pt idx="1024">
                  <c:v>0.34577546296296297</c:v>
                </c:pt>
                <c:pt idx="1025">
                  <c:v>0.34577546296296297</c:v>
                </c:pt>
                <c:pt idx="1026">
                  <c:v>0.34578703703703706</c:v>
                </c:pt>
                <c:pt idx="1027">
                  <c:v>0.3457986111111111</c:v>
                </c:pt>
                <c:pt idx="1028">
                  <c:v>0.34581018518518519</c:v>
                </c:pt>
                <c:pt idx="1029">
                  <c:v>0.34582175925925923</c:v>
                </c:pt>
                <c:pt idx="1030">
                  <c:v>0.34583333333333338</c:v>
                </c:pt>
                <c:pt idx="1031">
                  <c:v>0.34584490740740742</c:v>
                </c:pt>
                <c:pt idx="1032">
                  <c:v>0.34585648148148151</c:v>
                </c:pt>
                <c:pt idx="1033">
                  <c:v>0.34586805555555555</c:v>
                </c:pt>
                <c:pt idx="1034">
                  <c:v>0.34587962962962965</c:v>
                </c:pt>
                <c:pt idx="1035">
                  <c:v>0.34589120370370369</c:v>
                </c:pt>
                <c:pt idx="1036">
                  <c:v>0.34590277777777773</c:v>
                </c:pt>
                <c:pt idx="1037">
                  <c:v>0.34591435185185188</c:v>
                </c:pt>
                <c:pt idx="1038">
                  <c:v>0.34592592592592591</c:v>
                </c:pt>
                <c:pt idx="1039">
                  <c:v>0.34593750000000001</c:v>
                </c:pt>
                <c:pt idx="1040">
                  <c:v>0.34594907407407405</c:v>
                </c:pt>
                <c:pt idx="1041">
                  <c:v>0.34596064814814814</c:v>
                </c:pt>
                <c:pt idx="1042">
                  <c:v>0.34597222222222218</c:v>
                </c:pt>
                <c:pt idx="1043">
                  <c:v>0.34598379629629633</c:v>
                </c:pt>
                <c:pt idx="1044">
                  <c:v>0.34599537037037037</c:v>
                </c:pt>
                <c:pt idx="1045">
                  <c:v>0.34600694444444446</c:v>
                </c:pt>
                <c:pt idx="1046">
                  <c:v>0.3460185185185185</c:v>
                </c:pt>
                <c:pt idx="1047">
                  <c:v>0.34629629629629632</c:v>
                </c:pt>
                <c:pt idx="1048">
                  <c:v>0.34629629629629632</c:v>
                </c:pt>
                <c:pt idx="1049">
                  <c:v>0.34630787037037036</c:v>
                </c:pt>
                <c:pt idx="1050">
                  <c:v>0.34631944444444446</c:v>
                </c:pt>
                <c:pt idx="1051">
                  <c:v>0.3463310185185185</c:v>
                </c:pt>
                <c:pt idx="1052">
                  <c:v>0.34634259259259265</c:v>
                </c:pt>
                <c:pt idx="1053">
                  <c:v>0.34635416666666669</c:v>
                </c:pt>
                <c:pt idx="1054">
                  <c:v>0.34636574074074072</c:v>
                </c:pt>
                <c:pt idx="1055">
                  <c:v>0.34637731481481482</c:v>
                </c:pt>
                <c:pt idx="1056">
                  <c:v>0.34638888888888886</c:v>
                </c:pt>
                <c:pt idx="1057">
                  <c:v>0.34640046296296295</c:v>
                </c:pt>
                <c:pt idx="1058">
                  <c:v>0.34641203703703699</c:v>
                </c:pt>
                <c:pt idx="1059">
                  <c:v>0.34642361111111114</c:v>
                </c:pt>
                <c:pt idx="1060">
                  <c:v>0.34643518518518518</c:v>
                </c:pt>
                <c:pt idx="1061">
                  <c:v>0.34644675925925927</c:v>
                </c:pt>
                <c:pt idx="1062">
                  <c:v>0.34645833333333331</c:v>
                </c:pt>
                <c:pt idx="1063">
                  <c:v>0.34646990740740741</c:v>
                </c:pt>
                <c:pt idx="1064">
                  <c:v>0.34648148148148145</c:v>
                </c:pt>
                <c:pt idx="1065">
                  <c:v>0.3464930555555556</c:v>
                </c:pt>
                <c:pt idx="1066">
                  <c:v>0.34650462962962963</c:v>
                </c:pt>
                <c:pt idx="1067">
                  <c:v>0.34651620370370373</c:v>
                </c:pt>
                <c:pt idx="1068">
                  <c:v>0.34652777777777777</c:v>
                </c:pt>
                <c:pt idx="1069">
                  <c:v>0.34653935185185186</c:v>
                </c:pt>
                <c:pt idx="1070">
                  <c:v>0.3465509259259259</c:v>
                </c:pt>
                <c:pt idx="1071">
                  <c:v>0.34656250000000005</c:v>
                </c:pt>
                <c:pt idx="1072">
                  <c:v>0.34657407407407409</c:v>
                </c:pt>
                <c:pt idx="1073">
                  <c:v>0.34658564814814818</c:v>
                </c:pt>
                <c:pt idx="1074">
                  <c:v>0.34659722222222222</c:v>
                </c:pt>
                <c:pt idx="1075">
                  <c:v>0.34660879629629626</c:v>
                </c:pt>
                <c:pt idx="1076">
                  <c:v>0.34662037037037036</c:v>
                </c:pt>
                <c:pt idx="1077">
                  <c:v>0.3466319444444444</c:v>
                </c:pt>
                <c:pt idx="1078">
                  <c:v>0.34664351851851855</c:v>
                </c:pt>
                <c:pt idx="1079">
                  <c:v>0.34665509259259258</c:v>
                </c:pt>
                <c:pt idx="1080">
                  <c:v>0.34666666666666668</c:v>
                </c:pt>
                <c:pt idx="1081">
                  <c:v>0.34667824074074072</c:v>
                </c:pt>
                <c:pt idx="1082">
                  <c:v>0.34668981481481481</c:v>
                </c:pt>
                <c:pt idx="1083">
                  <c:v>0.34670138888888885</c:v>
                </c:pt>
                <c:pt idx="1084">
                  <c:v>0.346712962962963</c:v>
                </c:pt>
                <c:pt idx="1085">
                  <c:v>0.34672453703703704</c:v>
                </c:pt>
                <c:pt idx="1086">
                  <c:v>0.34673611111111113</c:v>
                </c:pt>
                <c:pt idx="1087">
                  <c:v>0.34674768518518517</c:v>
                </c:pt>
                <c:pt idx="1088">
                  <c:v>0.34675925925925927</c:v>
                </c:pt>
                <c:pt idx="1089">
                  <c:v>0.34677083333333331</c:v>
                </c:pt>
                <c:pt idx="1090">
                  <c:v>0.34678240740740746</c:v>
                </c:pt>
                <c:pt idx="1091">
                  <c:v>0.34679398148148149</c:v>
                </c:pt>
                <c:pt idx="1092">
                  <c:v>0.34680555555555559</c:v>
                </c:pt>
                <c:pt idx="1093">
                  <c:v>0.34681712962962963</c:v>
                </c:pt>
                <c:pt idx="1094">
                  <c:v>0.34682870370370367</c:v>
                </c:pt>
                <c:pt idx="1095">
                  <c:v>0.34684027777777776</c:v>
                </c:pt>
                <c:pt idx="1096">
                  <c:v>0.3468518518518518</c:v>
                </c:pt>
                <c:pt idx="1097">
                  <c:v>0.34686342592592595</c:v>
                </c:pt>
                <c:pt idx="1098">
                  <c:v>0.34687499999999999</c:v>
                </c:pt>
                <c:pt idx="1099">
                  <c:v>0.34688657407407408</c:v>
                </c:pt>
                <c:pt idx="1100">
                  <c:v>0.34689814814814812</c:v>
                </c:pt>
                <c:pt idx="1101">
                  <c:v>0.34690972222222222</c:v>
                </c:pt>
                <c:pt idx="1102">
                  <c:v>0.34692129629629626</c:v>
                </c:pt>
                <c:pt idx="1103">
                  <c:v>0.34693287037037041</c:v>
                </c:pt>
                <c:pt idx="1104">
                  <c:v>0.35076388888888888</c:v>
                </c:pt>
                <c:pt idx="1105">
                  <c:v>0.35077546296296297</c:v>
                </c:pt>
                <c:pt idx="1106">
                  <c:v>0.35078703703703701</c:v>
                </c:pt>
                <c:pt idx="1107">
                  <c:v>0.35079861111111116</c:v>
                </c:pt>
                <c:pt idx="1108">
                  <c:v>0.3508101851851852</c:v>
                </c:pt>
                <c:pt idx="1109">
                  <c:v>0.35082175925925929</c:v>
                </c:pt>
                <c:pt idx="1110">
                  <c:v>0.35083333333333333</c:v>
                </c:pt>
                <c:pt idx="1111">
                  <c:v>0.35084490740740737</c:v>
                </c:pt>
                <c:pt idx="1112">
                  <c:v>0.35085648148148146</c:v>
                </c:pt>
                <c:pt idx="1113">
                  <c:v>0.3508680555555555</c:v>
                </c:pt>
                <c:pt idx="1114">
                  <c:v>0.35087962962962965</c:v>
                </c:pt>
                <c:pt idx="1115">
                  <c:v>0.35089120370370369</c:v>
                </c:pt>
                <c:pt idx="1116">
                  <c:v>0.35089120370370369</c:v>
                </c:pt>
                <c:pt idx="1117">
                  <c:v>0.35090277777777779</c:v>
                </c:pt>
                <c:pt idx="1118">
                  <c:v>0.35091435185185182</c:v>
                </c:pt>
                <c:pt idx="1119">
                  <c:v>0.35092592592592592</c:v>
                </c:pt>
                <c:pt idx="1120">
                  <c:v>0.35093749999999996</c:v>
                </c:pt>
                <c:pt idx="1121">
                  <c:v>0.35094907407407411</c:v>
                </c:pt>
                <c:pt idx="1122">
                  <c:v>0.35096064814814815</c:v>
                </c:pt>
                <c:pt idx="1123">
                  <c:v>0.35097222222222224</c:v>
                </c:pt>
                <c:pt idx="1124">
                  <c:v>0.35098379629629628</c:v>
                </c:pt>
                <c:pt idx="1125">
                  <c:v>0.35099537037037037</c:v>
                </c:pt>
                <c:pt idx="1126">
                  <c:v>0.35100694444444441</c:v>
                </c:pt>
                <c:pt idx="1127">
                  <c:v>0.35101851851851856</c:v>
                </c:pt>
                <c:pt idx="1128">
                  <c:v>0.3510300925925926</c:v>
                </c:pt>
                <c:pt idx="1129">
                  <c:v>0.3510416666666667</c:v>
                </c:pt>
                <c:pt idx="1130">
                  <c:v>0.35105324074074074</c:v>
                </c:pt>
                <c:pt idx="1131">
                  <c:v>0.35106481481481483</c:v>
                </c:pt>
                <c:pt idx="1132">
                  <c:v>0.35107638888888887</c:v>
                </c:pt>
                <c:pt idx="1133">
                  <c:v>0.35108796296296302</c:v>
                </c:pt>
                <c:pt idx="1134">
                  <c:v>0.35109953703703706</c:v>
                </c:pt>
                <c:pt idx="1135">
                  <c:v>0.3511111111111111</c:v>
                </c:pt>
                <c:pt idx="1136">
                  <c:v>0.35112268518518519</c:v>
                </c:pt>
                <c:pt idx="1137">
                  <c:v>0.35113425925925923</c:v>
                </c:pt>
                <c:pt idx="1138">
                  <c:v>0.35114583333333332</c:v>
                </c:pt>
                <c:pt idx="1139">
                  <c:v>0.35115740740740736</c:v>
                </c:pt>
                <c:pt idx="1140">
                  <c:v>0.35116898148148151</c:v>
                </c:pt>
                <c:pt idx="1141">
                  <c:v>0.35118055555555555</c:v>
                </c:pt>
                <c:pt idx="1142">
                  <c:v>0.35119212962962965</c:v>
                </c:pt>
                <c:pt idx="1143">
                  <c:v>0.35120370370370368</c:v>
                </c:pt>
                <c:pt idx="1144">
                  <c:v>0.35121527777777778</c:v>
                </c:pt>
                <c:pt idx="1145">
                  <c:v>0.35122685185185182</c:v>
                </c:pt>
                <c:pt idx="1146">
                  <c:v>0.35123842592592597</c:v>
                </c:pt>
                <c:pt idx="1147">
                  <c:v>0.35125000000000001</c:v>
                </c:pt>
                <c:pt idx="1148">
                  <c:v>0.3512615740740741</c:v>
                </c:pt>
                <c:pt idx="1149">
                  <c:v>0.35127314814814814</c:v>
                </c:pt>
                <c:pt idx="1150">
                  <c:v>0.35128472222222223</c:v>
                </c:pt>
                <c:pt idx="1151">
                  <c:v>0.35129629629629627</c:v>
                </c:pt>
                <c:pt idx="1152">
                  <c:v>0.35130787037037042</c:v>
                </c:pt>
                <c:pt idx="1153">
                  <c:v>0.35131944444444446</c:v>
                </c:pt>
                <c:pt idx="1154">
                  <c:v>0.3513310185185185</c:v>
                </c:pt>
                <c:pt idx="1155">
                  <c:v>0.3513425925925926</c:v>
                </c:pt>
                <c:pt idx="1156">
                  <c:v>0.35135416666666663</c:v>
                </c:pt>
                <c:pt idx="1157">
                  <c:v>0.35136574074074073</c:v>
                </c:pt>
                <c:pt idx="1158">
                  <c:v>0.35137731481481477</c:v>
                </c:pt>
                <c:pt idx="1159">
                  <c:v>0.35138888888888892</c:v>
                </c:pt>
                <c:pt idx="1160">
                  <c:v>0.35140046296296296</c:v>
                </c:pt>
                <c:pt idx="1161">
                  <c:v>0.35141203703703705</c:v>
                </c:pt>
                <c:pt idx="1162">
                  <c:v>0.35142361111111109</c:v>
                </c:pt>
                <c:pt idx="1163">
                  <c:v>0.35143518518518518</c:v>
                </c:pt>
                <c:pt idx="1164">
                  <c:v>0.35144675925925922</c:v>
                </c:pt>
                <c:pt idx="1165">
                  <c:v>0.35211805555555559</c:v>
                </c:pt>
                <c:pt idx="1166">
                  <c:v>0.35212962962962963</c:v>
                </c:pt>
                <c:pt idx="1167">
                  <c:v>0.35214120370370372</c:v>
                </c:pt>
                <c:pt idx="1168">
                  <c:v>0.35215277777777776</c:v>
                </c:pt>
                <c:pt idx="1169">
                  <c:v>0.35216435185185185</c:v>
                </c:pt>
                <c:pt idx="1170">
                  <c:v>0.35217592592592589</c:v>
                </c:pt>
                <c:pt idx="1171">
                  <c:v>0.35218750000000004</c:v>
                </c:pt>
                <c:pt idx="1172">
                  <c:v>0.35219907407407408</c:v>
                </c:pt>
                <c:pt idx="1173">
                  <c:v>0.35221064814814818</c:v>
                </c:pt>
                <c:pt idx="1174">
                  <c:v>0.35222222222222221</c:v>
                </c:pt>
                <c:pt idx="1175">
                  <c:v>0.35223379629629631</c:v>
                </c:pt>
                <c:pt idx="1176">
                  <c:v>0.35224537037037035</c:v>
                </c:pt>
                <c:pt idx="1177">
                  <c:v>0.3522569444444445</c:v>
                </c:pt>
                <c:pt idx="1178">
                  <c:v>0.35226851851851854</c:v>
                </c:pt>
                <c:pt idx="1179">
                  <c:v>0.35228009259259263</c:v>
                </c:pt>
                <c:pt idx="1180">
                  <c:v>0.35229166666666667</c:v>
                </c:pt>
                <c:pt idx="1181">
                  <c:v>0.35230324074074071</c:v>
                </c:pt>
                <c:pt idx="1182">
                  <c:v>0.3523148148148148</c:v>
                </c:pt>
                <c:pt idx="1183">
                  <c:v>0.35232638888888884</c:v>
                </c:pt>
                <c:pt idx="1184">
                  <c:v>0.35233796296296299</c:v>
                </c:pt>
                <c:pt idx="1185">
                  <c:v>0.35234953703703703</c:v>
                </c:pt>
                <c:pt idx="1186">
                  <c:v>0.35236111111111112</c:v>
                </c:pt>
                <c:pt idx="1187">
                  <c:v>0.35237268518518516</c:v>
                </c:pt>
                <c:pt idx="1188">
                  <c:v>0.35238425925925926</c:v>
                </c:pt>
                <c:pt idx="1189">
                  <c:v>0.3523958333333333</c:v>
                </c:pt>
                <c:pt idx="1190">
                  <c:v>0.35240740740740745</c:v>
                </c:pt>
                <c:pt idx="1191">
                  <c:v>0.35241898148148149</c:v>
                </c:pt>
                <c:pt idx="1192">
                  <c:v>0.35243055555555558</c:v>
                </c:pt>
                <c:pt idx="1193">
                  <c:v>0.35244212962962962</c:v>
                </c:pt>
                <c:pt idx="1194">
                  <c:v>0.35245370370370371</c:v>
                </c:pt>
                <c:pt idx="1195">
                  <c:v>0.35246527777777775</c:v>
                </c:pt>
                <c:pt idx="1196">
                  <c:v>0.3524768518518519</c:v>
                </c:pt>
                <c:pt idx="1197">
                  <c:v>0.35248842592592594</c:v>
                </c:pt>
                <c:pt idx="1198">
                  <c:v>0.35250000000000004</c:v>
                </c:pt>
                <c:pt idx="1199">
                  <c:v>0.35251157407407407</c:v>
                </c:pt>
                <c:pt idx="1200">
                  <c:v>0.35252314814814811</c:v>
                </c:pt>
                <c:pt idx="1201">
                  <c:v>0.35253472222222221</c:v>
                </c:pt>
                <c:pt idx="1202">
                  <c:v>0.35254629629629625</c:v>
                </c:pt>
                <c:pt idx="1203">
                  <c:v>0.3525578703703704</c:v>
                </c:pt>
                <c:pt idx="1204">
                  <c:v>0.35256944444444444</c:v>
                </c:pt>
                <c:pt idx="1205">
                  <c:v>0.35258101851851853</c:v>
                </c:pt>
                <c:pt idx="1206">
                  <c:v>0.35259259259259257</c:v>
                </c:pt>
                <c:pt idx="1207">
                  <c:v>0.35260416666666666</c:v>
                </c:pt>
                <c:pt idx="1208">
                  <c:v>0.3526157407407407</c:v>
                </c:pt>
                <c:pt idx="1209">
                  <c:v>0.35262731481481485</c:v>
                </c:pt>
                <c:pt idx="1210">
                  <c:v>0.35263888888888889</c:v>
                </c:pt>
                <c:pt idx="1211">
                  <c:v>0.35265046296296299</c:v>
                </c:pt>
                <c:pt idx="1212">
                  <c:v>0.35266203703703702</c:v>
                </c:pt>
                <c:pt idx="1213">
                  <c:v>0.35267361111111112</c:v>
                </c:pt>
                <c:pt idx="1214">
                  <c:v>0.35268518518518516</c:v>
                </c:pt>
                <c:pt idx="1215">
                  <c:v>0.35296296296296298</c:v>
                </c:pt>
                <c:pt idx="1216">
                  <c:v>0.35297453703703702</c:v>
                </c:pt>
                <c:pt idx="1217">
                  <c:v>0.35298611111111117</c:v>
                </c:pt>
                <c:pt idx="1218">
                  <c:v>0.35299768518518521</c:v>
                </c:pt>
                <c:pt idx="1219">
                  <c:v>0.35300925925925924</c:v>
                </c:pt>
                <c:pt idx="1220">
                  <c:v>0.35302083333333334</c:v>
                </c:pt>
                <c:pt idx="1221">
                  <c:v>0.35303240740740738</c:v>
                </c:pt>
                <c:pt idx="1222">
                  <c:v>0.35304398148148147</c:v>
                </c:pt>
                <c:pt idx="1223">
                  <c:v>0.35305555555555551</c:v>
                </c:pt>
                <c:pt idx="1224">
                  <c:v>0.35306712962962966</c:v>
                </c:pt>
                <c:pt idx="1225">
                  <c:v>0.3530787037037037</c:v>
                </c:pt>
                <c:pt idx="1226">
                  <c:v>0.35309027777777779</c:v>
                </c:pt>
                <c:pt idx="1227">
                  <c:v>0.35310185185185183</c:v>
                </c:pt>
                <c:pt idx="1228">
                  <c:v>0.35311342592592593</c:v>
                </c:pt>
                <c:pt idx="1229">
                  <c:v>0.35312499999999997</c:v>
                </c:pt>
                <c:pt idx="1230">
                  <c:v>0.35313657407407412</c:v>
                </c:pt>
                <c:pt idx="1231">
                  <c:v>0.35314814814814816</c:v>
                </c:pt>
                <c:pt idx="1232">
                  <c:v>0.35314814814814816</c:v>
                </c:pt>
                <c:pt idx="1233">
                  <c:v>0.35315972222222225</c:v>
                </c:pt>
                <c:pt idx="1234">
                  <c:v>0.35317129629629629</c:v>
                </c:pt>
                <c:pt idx="1235">
                  <c:v>0.35318287037037038</c:v>
                </c:pt>
                <c:pt idx="1236">
                  <c:v>0.35319444444444442</c:v>
                </c:pt>
                <c:pt idx="1237">
                  <c:v>0.35320601851851857</c:v>
                </c:pt>
                <c:pt idx="1238">
                  <c:v>0.35321759259259261</c:v>
                </c:pt>
                <c:pt idx="1239">
                  <c:v>0.35322916666666665</c:v>
                </c:pt>
                <c:pt idx="1240">
                  <c:v>0.35324074074074074</c:v>
                </c:pt>
                <c:pt idx="1241">
                  <c:v>0.35325231481481478</c:v>
                </c:pt>
                <c:pt idx="1242">
                  <c:v>0.35326388888888888</c:v>
                </c:pt>
                <c:pt idx="1243">
                  <c:v>0.35327546296296292</c:v>
                </c:pt>
                <c:pt idx="1244">
                  <c:v>0.35328703703703707</c:v>
                </c:pt>
                <c:pt idx="1245">
                  <c:v>0.3532986111111111</c:v>
                </c:pt>
                <c:pt idx="1246">
                  <c:v>0.3533101851851852</c:v>
                </c:pt>
                <c:pt idx="1247">
                  <c:v>0.35332175925925924</c:v>
                </c:pt>
                <c:pt idx="1248">
                  <c:v>0.35333333333333333</c:v>
                </c:pt>
                <c:pt idx="1249">
                  <c:v>0.35334490740740737</c:v>
                </c:pt>
                <c:pt idx="1250">
                  <c:v>0.35335648148148152</c:v>
                </c:pt>
                <c:pt idx="1251">
                  <c:v>0.35336805555555556</c:v>
                </c:pt>
                <c:pt idx="1252">
                  <c:v>0.35337962962962965</c:v>
                </c:pt>
                <c:pt idx="1253">
                  <c:v>0.35339120370370369</c:v>
                </c:pt>
                <c:pt idx="1254">
                  <c:v>0.35340277777777779</c:v>
                </c:pt>
                <c:pt idx="1255">
                  <c:v>0.35341435185185183</c:v>
                </c:pt>
                <c:pt idx="1256">
                  <c:v>0.35342592592592598</c:v>
                </c:pt>
                <c:pt idx="1257">
                  <c:v>0.35343750000000002</c:v>
                </c:pt>
                <c:pt idx="1258">
                  <c:v>0.35344907407407405</c:v>
                </c:pt>
                <c:pt idx="1259">
                  <c:v>0.35346064814814815</c:v>
                </c:pt>
                <c:pt idx="1260">
                  <c:v>0.35347222222222219</c:v>
                </c:pt>
                <c:pt idx="1261">
                  <c:v>0.35348379629629628</c:v>
                </c:pt>
                <c:pt idx="1262">
                  <c:v>0.35371527777777773</c:v>
                </c:pt>
                <c:pt idx="1263">
                  <c:v>0.35372685185185188</c:v>
                </c:pt>
                <c:pt idx="1264">
                  <c:v>0.35373842592592591</c:v>
                </c:pt>
                <c:pt idx="1265">
                  <c:v>0.35375000000000001</c:v>
                </c:pt>
                <c:pt idx="1266">
                  <c:v>0.35376157407407405</c:v>
                </c:pt>
                <c:pt idx="1267">
                  <c:v>0.35377314814814814</c:v>
                </c:pt>
                <c:pt idx="1268">
                  <c:v>0.35378472222222218</c:v>
                </c:pt>
                <c:pt idx="1269">
                  <c:v>0.35379629629629633</c:v>
                </c:pt>
                <c:pt idx="1270">
                  <c:v>0.35380787037037037</c:v>
                </c:pt>
                <c:pt idx="1271">
                  <c:v>0.35381944444444446</c:v>
                </c:pt>
                <c:pt idx="1272">
                  <c:v>0.3538310185185185</c:v>
                </c:pt>
                <c:pt idx="1273">
                  <c:v>0.3538425925925926</c:v>
                </c:pt>
                <c:pt idx="1274">
                  <c:v>0.35385416666666664</c:v>
                </c:pt>
                <c:pt idx="1275">
                  <c:v>0.35386574074074079</c:v>
                </c:pt>
                <c:pt idx="1276">
                  <c:v>0.35387731481481483</c:v>
                </c:pt>
                <c:pt idx="1277">
                  <c:v>0.35388888888888892</c:v>
                </c:pt>
                <c:pt idx="1278">
                  <c:v>0.35390046296296296</c:v>
                </c:pt>
                <c:pt idx="1279">
                  <c:v>0.35391203703703705</c:v>
                </c:pt>
                <c:pt idx="1280">
                  <c:v>0.35392361111111109</c:v>
                </c:pt>
                <c:pt idx="1281">
                  <c:v>0.35393518518518513</c:v>
                </c:pt>
                <c:pt idx="1282">
                  <c:v>0.35394675925925928</c:v>
                </c:pt>
                <c:pt idx="1283">
                  <c:v>0.35395833333333332</c:v>
                </c:pt>
                <c:pt idx="1284">
                  <c:v>0.35396990740740741</c:v>
                </c:pt>
                <c:pt idx="1285">
                  <c:v>0.35398148148148145</c:v>
                </c:pt>
                <c:pt idx="1286">
                  <c:v>0.35399305555555555</c:v>
                </c:pt>
                <c:pt idx="1287">
                  <c:v>0.35400462962962959</c:v>
                </c:pt>
                <c:pt idx="1288">
                  <c:v>0.35401620370370374</c:v>
                </c:pt>
                <c:pt idx="1289">
                  <c:v>0.35402777777777777</c:v>
                </c:pt>
                <c:pt idx="1290">
                  <c:v>0.35403935185185187</c:v>
                </c:pt>
                <c:pt idx="1291">
                  <c:v>0.35405092592592591</c:v>
                </c:pt>
                <c:pt idx="1292">
                  <c:v>0.3540625</c:v>
                </c:pt>
                <c:pt idx="1293">
                  <c:v>0.35407407407407404</c:v>
                </c:pt>
                <c:pt idx="1294">
                  <c:v>0.35408564814814819</c:v>
                </c:pt>
                <c:pt idx="1295">
                  <c:v>0.35409722222222223</c:v>
                </c:pt>
                <c:pt idx="1296">
                  <c:v>0.35410879629629632</c:v>
                </c:pt>
                <c:pt idx="1297">
                  <c:v>0.35412037037037036</c:v>
                </c:pt>
                <c:pt idx="1298">
                  <c:v>0.35413194444444446</c:v>
                </c:pt>
                <c:pt idx="1299">
                  <c:v>0.3541435185185185</c:v>
                </c:pt>
                <c:pt idx="1300">
                  <c:v>0.35415509259259265</c:v>
                </c:pt>
                <c:pt idx="1301">
                  <c:v>0.35416666666666669</c:v>
                </c:pt>
                <c:pt idx="1302">
                  <c:v>0.35417824074074072</c:v>
                </c:pt>
                <c:pt idx="1303">
                  <c:v>0.35418981481481482</c:v>
                </c:pt>
                <c:pt idx="1304">
                  <c:v>0.35420138888888886</c:v>
                </c:pt>
                <c:pt idx="1305">
                  <c:v>0.35421296296296295</c:v>
                </c:pt>
                <c:pt idx="1306">
                  <c:v>0.35422453703703699</c:v>
                </c:pt>
                <c:pt idx="1307">
                  <c:v>0.35447916666666668</c:v>
                </c:pt>
                <c:pt idx="1308">
                  <c:v>0.35449074074074072</c:v>
                </c:pt>
                <c:pt idx="1309">
                  <c:v>0.35450231481481481</c:v>
                </c:pt>
                <c:pt idx="1310">
                  <c:v>0.35451388888888885</c:v>
                </c:pt>
                <c:pt idx="1311">
                  <c:v>0.354525462962963</c:v>
                </c:pt>
                <c:pt idx="1312">
                  <c:v>0.35453703703703704</c:v>
                </c:pt>
                <c:pt idx="1313">
                  <c:v>0.35454861111111113</c:v>
                </c:pt>
                <c:pt idx="1314">
                  <c:v>0.35456018518518517</c:v>
                </c:pt>
                <c:pt idx="1315">
                  <c:v>0.35457175925925927</c:v>
                </c:pt>
                <c:pt idx="1316">
                  <c:v>0.35458333333333331</c:v>
                </c:pt>
                <c:pt idx="1317">
                  <c:v>0.35459490740740746</c:v>
                </c:pt>
                <c:pt idx="1318">
                  <c:v>0.35460648148148149</c:v>
                </c:pt>
                <c:pt idx="1319">
                  <c:v>0.35461805555555559</c:v>
                </c:pt>
                <c:pt idx="1320">
                  <c:v>0.35462962962962963</c:v>
                </c:pt>
                <c:pt idx="1321">
                  <c:v>0.35464120370370367</c:v>
                </c:pt>
                <c:pt idx="1322">
                  <c:v>0.35465277777777776</c:v>
                </c:pt>
                <c:pt idx="1323">
                  <c:v>0.3546643518518518</c:v>
                </c:pt>
                <c:pt idx="1324">
                  <c:v>0.35467592592592595</c:v>
                </c:pt>
                <c:pt idx="1325">
                  <c:v>0.35468749999999999</c:v>
                </c:pt>
                <c:pt idx="1326">
                  <c:v>0.35469907407407408</c:v>
                </c:pt>
                <c:pt idx="1327">
                  <c:v>0.35471064814814812</c:v>
                </c:pt>
                <c:pt idx="1328">
                  <c:v>0.35472222222222222</c:v>
                </c:pt>
                <c:pt idx="1329">
                  <c:v>0.35473379629629626</c:v>
                </c:pt>
                <c:pt idx="1330">
                  <c:v>0.35474537037037041</c:v>
                </c:pt>
                <c:pt idx="1331">
                  <c:v>0.35475694444444444</c:v>
                </c:pt>
                <c:pt idx="1332">
                  <c:v>0.35476851851851854</c:v>
                </c:pt>
                <c:pt idx="1333">
                  <c:v>0.35478009259259258</c:v>
                </c:pt>
                <c:pt idx="1334">
                  <c:v>0.35479166666666667</c:v>
                </c:pt>
                <c:pt idx="1335">
                  <c:v>0.35480324074074071</c:v>
                </c:pt>
                <c:pt idx="1336">
                  <c:v>0.35481481481481486</c:v>
                </c:pt>
                <c:pt idx="1337">
                  <c:v>0.3548263888888889</c:v>
                </c:pt>
                <c:pt idx="1338">
                  <c:v>0.35483796296296299</c:v>
                </c:pt>
                <c:pt idx="1339">
                  <c:v>0.35484953703703703</c:v>
                </c:pt>
                <c:pt idx="1340">
                  <c:v>0.35486111111111113</c:v>
                </c:pt>
                <c:pt idx="1341">
                  <c:v>0.35487268518518517</c:v>
                </c:pt>
                <c:pt idx="1342">
                  <c:v>0.35488425925925932</c:v>
                </c:pt>
                <c:pt idx="1343">
                  <c:v>0.35489583333333335</c:v>
                </c:pt>
                <c:pt idx="1344">
                  <c:v>0.35489583333333335</c:v>
                </c:pt>
                <c:pt idx="1345">
                  <c:v>0.35490740740740739</c:v>
                </c:pt>
                <c:pt idx="1346">
                  <c:v>0.35491898148148149</c:v>
                </c:pt>
                <c:pt idx="1347">
                  <c:v>0.35493055555555553</c:v>
                </c:pt>
                <c:pt idx="1348">
                  <c:v>0.35494212962962962</c:v>
                </c:pt>
                <c:pt idx="1349">
                  <c:v>0.35495370370370366</c:v>
                </c:pt>
                <c:pt idx="1350">
                  <c:v>0.35496527777777781</c:v>
                </c:pt>
                <c:pt idx="1351">
                  <c:v>0.35497685185185185</c:v>
                </c:pt>
                <c:pt idx="1352">
                  <c:v>0.35498842592592594</c:v>
                </c:pt>
                <c:pt idx="1353">
                  <c:v>0.35499999999999998</c:v>
                </c:pt>
                <c:pt idx="1354">
                  <c:v>0.35501157407407408</c:v>
                </c:pt>
                <c:pt idx="1355">
                  <c:v>0.35502314814814812</c:v>
                </c:pt>
                <c:pt idx="1356">
                  <c:v>0.35503472222222227</c:v>
                </c:pt>
                <c:pt idx="1357">
                  <c:v>0.35528935185185184</c:v>
                </c:pt>
                <c:pt idx="1358">
                  <c:v>0.35530092592592594</c:v>
                </c:pt>
                <c:pt idx="1359">
                  <c:v>0.35531249999999998</c:v>
                </c:pt>
                <c:pt idx="1360">
                  <c:v>0.35532407407407413</c:v>
                </c:pt>
                <c:pt idx="1361">
                  <c:v>0.35533564814814816</c:v>
                </c:pt>
                <c:pt idx="1362">
                  <c:v>0.3553472222222222</c:v>
                </c:pt>
                <c:pt idx="1363">
                  <c:v>0.3553587962962963</c:v>
                </c:pt>
                <c:pt idx="1364">
                  <c:v>0.35537037037037034</c:v>
                </c:pt>
                <c:pt idx="1365">
                  <c:v>0.35538194444444443</c:v>
                </c:pt>
                <c:pt idx="1366">
                  <c:v>0.35539351851851847</c:v>
                </c:pt>
                <c:pt idx="1367">
                  <c:v>0.35540509259259262</c:v>
                </c:pt>
                <c:pt idx="1368">
                  <c:v>0.35541666666666666</c:v>
                </c:pt>
                <c:pt idx="1369">
                  <c:v>0.35542824074074075</c:v>
                </c:pt>
                <c:pt idx="1370">
                  <c:v>0.35543981481481479</c:v>
                </c:pt>
                <c:pt idx="1371">
                  <c:v>0.35545138888888889</c:v>
                </c:pt>
                <c:pt idx="1372">
                  <c:v>0.35546296296296293</c:v>
                </c:pt>
                <c:pt idx="1373">
                  <c:v>0.35547453703703707</c:v>
                </c:pt>
                <c:pt idx="1374">
                  <c:v>0.35548611111111111</c:v>
                </c:pt>
                <c:pt idx="1375">
                  <c:v>0.35549768518518521</c:v>
                </c:pt>
                <c:pt idx="1376">
                  <c:v>0.35550925925925925</c:v>
                </c:pt>
                <c:pt idx="1377">
                  <c:v>0.35552083333333334</c:v>
                </c:pt>
                <c:pt idx="1378">
                  <c:v>0.35553240740740738</c:v>
                </c:pt>
                <c:pt idx="1379">
                  <c:v>0.35554398148148153</c:v>
                </c:pt>
                <c:pt idx="1380">
                  <c:v>0.35555555555555557</c:v>
                </c:pt>
                <c:pt idx="1381">
                  <c:v>0.35556712962962966</c:v>
                </c:pt>
                <c:pt idx="1382">
                  <c:v>0.3555787037037037</c:v>
                </c:pt>
                <c:pt idx="1383">
                  <c:v>0.35559027777777774</c:v>
                </c:pt>
                <c:pt idx="1384">
                  <c:v>0.35560185185185184</c:v>
                </c:pt>
                <c:pt idx="1385">
                  <c:v>0.35561342592592587</c:v>
                </c:pt>
                <c:pt idx="1386">
                  <c:v>0.35562500000000002</c:v>
                </c:pt>
                <c:pt idx="1387">
                  <c:v>0.35563657407407406</c:v>
                </c:pt>
                <c:pt idx="1388">
                  <c:v>0.35564814814814816</c:v>
                </c:pt>
                <c:pt idx="1389">
                  <c:v>0.3556597222222222</c:v>
                </c:pt>
                <c:pt idx="1390">
                  <c:v>0.35567129629629629</c:v>
                </c:pt>
                <c:pt idx="1391">
                  <c:v>0.35568287037037033</c:v>
                </c:pt>
                <c:pt idx="1392">
                  <c:v>0.35569444444444448</c:v>
                </c:pt>
                <c:pt idx="1393">
                  <c:v>0.35570601851851852</c:v>
                </c:pt>
                <c:pt idx="1394">
                  <c:v>0.35571759259259261</c:v>
                </c:pt>
                <c:pt idx="1395">
                  <c:v>0.35572916666666665</c:v>
                </c:pt>
                <c:pt idx="1396">
                  <c:v>0.35574074074074075</c:v>
                </c:pt>
                <c:pt idx="1397">
                  <c:v>0.35575231481481479</c:v>
                </c:pt>
                <c:pt idx="1398">
                  <c:v>0.35576388888888894</c:v>
                </c:pt>
                <c:pt idx="1399">
                  <c:v>0.35704861111111108</c:v>
                </c:pt>
                <c:pt idx="1400">
                  <c:v>0.35706018518518517</c:v>
                </c:pt>
                <c:pt idx="1401">
                  <c:v>0.35707175925925921</c:v>
                </c:pt>
                <c:pt idx="1402">
                  <c:v>0.35708333333333336</c:v>
                </c:pt>
                <c:pt idx="1403">
                  <c:v>0.3570949074074074</c:v>
                </c:pt>
                <c:pt idx="1404">
                  <c:v>0.3571064814814815</c:v>
                </c:pt>
                <c:pt idx="1405">
                  <c:v>0.35711805555555554</c:v>
                </c:pt>
                <c:pt idx="1406">
                  <c:v>0.35712962962962963</c:v>
                </c:pt>
                <c:pt idx="1407">
                  <c:v>0.35714120370370367</c:v>
                </c:pt>
                <c:pt idx="1408">
                  <c:v>0.35715277777777782</c:v>
                </c:pt>
                <c:pt idx="1409">
                  <c:v>0.35716435185185186</c:v>
                </c:pt>
                <c:pt idx="1410">
                  <c:v>0.35717592592592595</c:v>
                </c:pt>
                <c:pt idx="1411">
                  <c:v>0.35718749999999999</c:v>
                </c:pt>
                <c:pt idx="1412">
                  <c:v>0.35719907407407409</c:v>
                </c:pt>
                <c:pt idx="1413">
                  <c:v>0.35721064814814812</c:v>
                </c:pt>
                <c:pt idx="1414">
                  <c:v>0.35722222222222227</c:v>
                </c:pt>
                <c:pt idx="1415">
                  <c:v>0.35723379629629631</c:v>
                </c:pt>
                <c:pt idx="1416">
                  <c:v>0.35724537037037035</c:v>
                </c:pt>
                <c:pt idx="1417">
                  <c:v>0.35725694444444445</c:v>
                </c:pt>
                <c:pt idx="1418">
                  <c:v>0.35726851851851849</c:v>
                </c:pt>
                <c:pt idx="1419">
                  <c:v>0.35728009259259258</c:v>
                </c:pt>
                <c:pt idx="1420">
                  <c:v>0.35729166666666662</c:v>
                </c:pt>
                <c:pt idx="1421">
                  <c:v>0.35730324074074077</c:v>
                </c:pt>
                <c:pt idx="1422">
                  <c:v>0.35731481481481481</c:v>
                </c:pt>
                <c:pt idx="1423">
                  <c:v>0.3573263888888889</c:v>
                </c:pt>
                <c:pt idx="1424">
                  <c:v>0.35733796296296294</c:v>
                </c:pt>
                <c:pt idx="1425">
                  <c:v>0.35734953703703703</c:v>
                </c:pt>
                <c:pt idx="1426">
                  <c:v>0.35736111111111107</c:v>
                </c:pt>
                <c:pt idx="1427">
                  <c:v>0.35737268518518522</c:v>
                </c:pt>
                <c:pt idx="1428">
                  <c:v>0.35738425925925926</c:v>
                </c:pt>
                <c:pt idx="1429">
                  <c:v>0.35739583333333336</c:v>
                </c:pt>
                <c:pt idx="1430">
                  <c:v>0.3574074074074074</c:v>
                </c:pt>
                <c:pt idx="1431">
                  <c:v>0.35741898148148149</c:v>
                </c:pt>
                <c:pt idx="1432">
                  <c:v>0.35743055555555553</c:v>
                </c:pt>
                <c:pt idx="1433">
                  <c:v>0.35744212962962968</c:v>
                </c:pt>
                <c:pt idx="1434">
                  <c:v>0.35745370370370372</c:v>
                </c:pt>
                <c:pt idx="1435">
                  <c:v>0.35746527777777781</c:v>
                </c:pt>
                <c:pt idx="1436">
                  <c:v>0.35747685185185185</c:v>
                </c:pt>
                <c:pt idx="1437">
                  <c:v>0.35748842592592589</c:v>
                </c:pt>
                <c:pt idx="1438">
                  <c:v>0.35749999999999998</c:v>
                </c:pt>
                <c:pt idx="1439">
                  <c:v>0.35751157407407402</c:v>
                </c:pt>
                <c:pt idx="1440">
                  <c:v>0.35752314814814817</c:v>
                </c:pt>
                <c:pt idx="1441">
                  <c:v>0.35753472222222221</c:v>
                </c:pt>
                <c:pt idx="1442">
                  <c:v>0.35754629629629631</c:v>
                </c:pt>
                <c:pt idx="1443">
                  <c:v>0.35755787037037035</c:v>
                </c:pt>
                <c:pt idx="1444">
                  <c:v>0.35756944444444444</c:v>
                </c:pt>
                <c:pt idx="1445">
                  <c:v>0.35758101851851848</c:v>
                </c:pt>
                <c:pt idx="1446">
                  <c:v>0.35759259259259263</c:v>
                </c:pt>
                <c:pt idx="1447">
                  <c:v>0.35760416666666667</c:v>
                </c:pt>
                <c:pt idx="1448">
                  <c:v>0.35761574074074076</c:v>
                </c:pt>
                <c:pt idx="1449">
                  <c:v>0.3576273148148148</c:v>
                </c:pt>
                <c:pt idx="1450">
                  <c:v>0.3576388888888889</c:v>
                </c:pt>
                <c:pt idx="1451">
                  <c:v>0.35765046296296293</c:v>
                </c:pt>
                <c:pt idx="1452">
                  <c:v>0.35766203703703708</c:v>
                </c:pt>
                <c:pt idx="1453">
                  <c:v>0.35767361111111112</c:v>
                </c:pt>
                <c:pt idx="1454">
                  <c:v>0.35768518518518522</c:v>
                </c:pt>
                <c:pt idx="1455">
                  <c:v>0.35769675925925926</c:v>
                </c:pt>
                <c:pt idx="1456">
                  <c:v>0.35770833333333335</c:v>
                </c:pt>
                <c:pt idx="1457">
                  <c:v>0.35771990740740739</c:v>
                </c:pt>
                <c:pt idx="1458">
                  <c:v>0.35773148148148143</c:v>
                </c:pt>
                <c:pt idx="1459">
                  <c:v>0.35774305555555558</c:v>
                </c:pt>
                <c:pt idx="1460">
                  <c:v>0.35775462962962962</c:v>
                </c:pt>
                <c:pt idx="1461">
                  <c:v>0.35776620370370371</c:v>
                </c:pt>
                <c:pt idx="1462">
                  <c:v>0.35776620370370371</c:v>
                </c:pt>
                <c:pt idx="1463">
                  <c:v>0.35777777777777775</c:v>
                </c:pt>
              </c:numCache>
            </c:numRef>
          </c:xVal>
          <c:yVal>
            <c:numRef>
              <c:f>'Final Project Data'!$G$2:$G$1465</c:f>
              <c:numCache>
                <c:formatCode>General</c:formatCode>
                <c:ptCount val="1464"/>
                <c:pt idx="0">
                  <c:v>21.434999999999999</c:v>
                </c:pt>
                <c:pt idx="1">
                  <c:v>21.469000000000001</c:v>
                </c:pt>
                <c:pt idx="2">
                  <c:v>21.492000000000001</c:v>
                </c:pt>
                <c:pt idx="3">
                  <c:v>21.507000000000001</c:v>
                </c:pt>
                <c:pt idx="4">
                  <c:v>21.524000000000001</c:v>
                </c:pt>
                <c:pt idx="5">
                  <c:v>21.538</c:v>
                </c:pt>
                <c:pt idx="6">
                  <c:v>21.545999999999999</c:v>
                </c:pt>
                <c:pt idx="7">
                  <c:v>21.545999999999999</c:v>
                </c:pt>
                <c:pt idx="8">
                  <c:v>21.545000000000002</c:v>
                </c:pt>
                <c:pt idx="9">
                  <c:v>21.542999999999999</c:v>
                </c:pt>
                <c:pt idx="10">
                  <c:v>21.544</c:v>
                </c:pt>
                <c:pt idx="11">
                  <c:v>21.547999999999998</c:v>
                </c:pt>
                <c:pt idx="12">
                  <c:v>21.548999999999999</c:v>
                </c:pt>
                <c:pt idx="13">
                  <c:v>21.555</c:v>
                </c:pt>
                <c:pt idx="14">
                  <c:v>21.567</c:v>
                </c:pt>
                <c:pt idx="15">
                  <c:v>21.577000000000002</c:v>
                </c:pt>
                <c:pt idx="16">
                  <c:v>21.59</c:v>
                </c:pt>
                <c:pt idx="17">
                  <c:v>21.599</c:v>
                </c:pt>
                <c:pt idx="18">
                  <c:v>21.613</c:v>
                </c:pt>
                <c:pt idx="19">
                  <c:v>21.623000000000001</c:v>
                </c:pt>
                <c:pt idx="20">
                  <c:v>21.632000000000001</c:v>
                </c:pt>
                <c:pt idx="21">
                  <c:v>21.64</c:v>
                </c:pt>
                <c:pt idx="22">
                  <c:v>21.646000000000001</c:v>
                </c:pt>
                <c:pt idx="23">
                  <c:v>21.652000000000001</c:v>
                </c:pt>
                <c:pt idx="24">
                  <c:v>21.658000000000001</c:v>
                </c:pt>
                <c:pt idx="25">
                  <c:v>21.667999999999999</c:v>
                </c:pt>
                <c:pt idx="26">
                  <c:v>21.673999999999999</c:v>
                </c:pt>
                <c:pt idx="27">
                  <c:v>21.68</c:v>
                </c:pt>
                <c:pt idx="28">
                  <c:v>21.686</c:v>
                </c:pt>
                <c:pt idx="29">
                  <c:v>21.693000000000001</c:v>
                </c:pt>
                <c:pt idx="30">
                  <c:v>21.7</c:v>
                </c:pt>
                <c:pt idx="31">
                  <c:v>21.707000000000001</c:v>
                </c:pt>
                <c:pt idx="32">
                  <c:v>21.715</c:v>
                </c:pt>
                <c:pt idx="33">
                  <c:v>21.718</c:v>
                </c:pt>
                <c:pt idx="34">
                  <c:v>21.722000000000001</c:v>
                </c:pt>
                <c:pt idx="35">
                  <c:v>21.725000000000001</c:v>
                </c:pt>
                <c:pt idx="36">
                  <c:v>21.73</c:v>
                </c:pt>
                <c:pt idx="37">
                  <c:v>21.731999999999999</c:v>
                </c:pt>
                <c:pt idx="38">
                  <c:v>21.736000000000001</c:v>
                </c:pt>
                <c:pt idx="39">
                  <c:v>21.741</c:v>
                </c:pt>
                <c:pt idx="40">
                  <c:v>21.742000000000001</c:v>
                </c:pt>
                <c:pt idx="41">
                  <c:v>21.745999999999999</c:v>
                </c:pt>
                <c:pt idx="42">
                  <c:v>21.748999999999999</c:v>
                </c:pt>
                <c:pt idx="43">
                  <c:v>21.748000000000001</c:v>
                </c:pt>
                <c:pt idx="44">
                  <c:v>21.734999999999999</c:v>
                </c:pt>
                <c:pt idx="45">
                  <c:v>21.716999999999999</c:v>
                </c:pt>
                <c:pt idx="46">
                  <c:v>21.692</c:v>
                </c:pt>
                <c:pt idx="47">
                  <c:v>21.667999999999999</c:v>
                </c:pt>
                <c:pt idx="48">
                  <c:v>21.645</c:v>
                </c:pt>
                <c:pt idx="49">
                  <c:v>21.628</c:v>
                </c:pt>
                <c:pt idx="50">
                  <c:v>21.606999999999999</c:v>
                </c:pt>
                <c:pt idx="51">
                  <c:v>21.585000000000001</c:v>
                </c:pt>
                <c:pt idx="52">
                  <c:v>21.562000000000001</c:v>
                </c:pt>
                <c:pt idx="53">
                  <c:v>21.538</c:v>
                </c:pt>
                <c:pt idx="54">
                  <c:v>21.521999999999998</c:v>
                </c:pt>
                <c:pt idx="55">
                  <c:v>21.515000000000001</c:v>
                </c:pt>
                <c:pt idx="56">
                  <c:v>21.512</c:v>
                </c:pt>
                <c:pt idx="57">
                  <c:v>21.513000000000002</c:v>
                </c:pt>
                <c:pt idx="58">
                  <c:v>21.518999999999998</c:v>
                </c:pt>
                <c:pt idx="59">
                  <c:v>21.526</c:v>
                </c:pt>
                <c:pt idx="60">
                  <c:v>21.530999999999999</c:v>
                </c:pt>
                <c:pt idx="61">
                  <c:v>20.759</c:v>
                </c:pt>
                <c:pt idx="62">
                  <c:v>20.788</c:v>
                </c:pt>
                <c:pt idx="63">
                  <c:v>20.803999999999998</c:v>
                </c:pt>
                <c:pt idx="64">
                  <c:v>20.814</c:v>
                </c:pt>
                <c:pt idx="65">
                  <c:v>20.818999999999999</c:v>
                </c:pt>
                <c:pt idx="66">
                  <c:v>20.824999999999999</c:v>
                </c:pt>
                <c:pt idx="67">
                  <c:v>20.829000000000001</c:v>
                </c:pt>
                <c:pt idx="68">
                  <c:v>20.832000000000001</c:v>
                </c:pt>
                <c:pt idx="69">
                  <c:v>20.832999999999998</c:v>
                </c:pt>
                <c:pt idx="70">
                  <c:v>20.831</c:v>
                </c:pt>
                <c:pt idx="71">
                  <c:v>20.835000000000001</c:v>
                </c:pt>
                <c:pt idx="72">
                  <c:v>20.838000000000001</c:v>
                </c:pt>
                <c:pt idx="73">
                  <c:v>20.844000000000001</c:v>
                </c:pt>
                <c:pt idx="74">
                  <c:v>20.849</c:v>
                </c:pt>
                <c:pt idx="75">
                  <c:v>20.853000000000002</c:v>
                </c:pt>
                <c:pt idx="76">
                  <c:v>20.853999999999999</c:v>
                </c:pt>
                <c:pt idx="77">
                  <c:v>20.844000000000001</c:v>
                </c:pt>
                <c:pt idx="78">
                  <c:v>20.832000000000001</c:v>
                </c:pt>
                <c:pt idx="79">
                  <c:v>20.812999999999999</c:v>
                </c:pt>
                <c:pt idx="80">
                  <c:v>20.792999999999999</c:v>
                </c:pt>
                <c:pt idx="81">
                  <c:v>20.776</c:v>
                </c:pt>
                <c:pt idx="82">
                  <c:v>20.763999999999999</c:v>
                </c:pt>
                <c:pt idx="83">
                  <c:v>20.760999999999999</c:v>
                </c:pt>
                <c:pt idx="84">
                  <c:v>20.753</c:v>
                </c:pt>
                <c:pt idx="85">
                  <c:v>20.745999999999999</c:v>
                </c:pt>
                <c:pt idx="86">
                  <c:v>20.731999999999999</c:v>
                </c:pt>
                <c:pt idx="87">
                  <c:v>20.706</c:v>
                </c:pt>
                <c:pt idx="88">
                  <c:v>20.675000000000001</c:v>
                </c:pt>
                <c:pt idx="89">
                  <c:v>20.649000000000001</c:v>
                </c:pt>
                <c:pt idx="90">
                  <c:v>20.632000000000001</c:v>
                </c:pt>
                <c:pt idx="91">
                  <c:v>20.626999999999999</c:v>
                </c:pt>
                <c:pt idx="92">
                  <c:v>20.626000000000001</c:v>
                </c:pt>
                <c:pt idx="93">
                  <c:v>20.628</c:v>
                </c:pt>
                <c:pt idx="94">
                  <c:v>20.626000000000001</c:v>
                </c:pt>
                <c:pt idx="95">
                  <c:v>20.623000000000001</c:v>
                </c:pt>
                <c:pt idx="96">
                  <c:v>20.619</c:v>
                </c:pt>
                <c:pt idx="97">
                  <c:v>20.617999999999999</c:v>
                </c:pt>
                <c:pt idx="98">
                  <c:v>20.623000000000001</c:v>
                </c:pt>
                <c:pt idx="99">
                  <c:v>20.629000000000001</c:v>
                </c:pt>
                <c:pt idx="100">
                  <c:v>20.638000000000002</c:v>
                </c:pt>
                <c:pt idx="101">
                  <c:v>20.649000000000001</c:v>
                </c:pt>
                <c:pt idx="102">
                  <c:v>20.658999999999999</c:v>
                </c:pt>
                <c:pt idx="103">
                  <c:v>20.67</c:v>
                </c:pt>
                <c:pt idx="104">
                  <c:v>19.303999999999998</c:v>
                </c:pt>
                <c:pt idx="105">
                  <c:v>19.347999999999999</c:v>
                </c:pt>
                <c:pt idx="106">
                  <c:v>19.370999999999999</c:v>
                </c:pt>
                <c:pt idx="107">
                  <c:v>19.391999999999999</c:v>
                </c:pt>
                <c:pt idx="108">
                  <c:v>19.408999999999999</c:v>
                </c:pt>
                <c:pt idx="109">
                  <c:v>19.422000000000001</c:v>
                </c:pt>
                <c:pt idx="110">
                  <c:v>19.431999999999999</c:v>
                </c:pt>
                <c:pt idx="111">
                  <c:v>19.446000000000002</c:v>
                </c:pt>
                <c:pt idx="112">
                  <c:v>19.456</c:v>
                </c:pt>
                <c:pt idx="113">
                  <c:v>19.468</c:v>
                </c:pt>
                <c:pt idx="114">
                  <c:v>19.48</c:v>
                </c:pt>
                <c:pt idx="115">
                  <c:v>19.488</c:v>
                </c:pt>
                <c:pt idx="116">
                  <c:v>19.498000000000001</c:v>
                </c:pt>
                <c:pt idx="117">
                  <c:v>19.504999999999999</c:v>
                </c:pt>
                <c:pt idx="118">
                  <c:v>19.513999999999999</c:v>
                </c:pt>
                <c:pt idx="119">
                  <c:v>19.524999999999999</c:v>
                </c:pt>
                <c:pt idx="120">
                  <c:v>19.536999999999999</c:v>
                </c:pt>
                <c:pt idx="121">
                  <c:v>19.544</c:v>
                </c:pt>
                <c:pt idx="122">
                  <c:v>19.556000000000001</c:v>
                </c:pt>
                <c:pt idx="123">
                  <c:v>19.565999999999999</c:v>
                </c:pt>
                <c:pt idx="124">
                  <c:v>19.577000000000002</c:v>
                </c:pt>
                <c:pt idx="125">
                  <c:v>19.587</c:v>
                </c:pt>
                <c:pt idx="126">
                  <c:v>19.594000000000001</c:v>
                </c:pt>
                <c:pt idx="127">
                  <c:v>19.603000000000002</c:v>
                </c:pt>
                <c:pt idx="128">
                  <c:v>19.61</c:v>
                </c:pt>
                <c:pt idx="129">
                  <c:v>19.619</c:v>
                </c:pt>
                <c:pt idx="130">
                  <c:v>19.625</c:v>
                </c:pt>
                <c:pt idx="131">
                  <c:v>19.631</c:v>
                </c:pt>
                <c:pt idx="132">
                  <c:v>19.638000000000002</c:v>
                </c:pt>
                <c:pt idx="133">
                  <c:v>19.643999999999998</c:v>
                </c:pt>
                <c:pt idx="134">
                  <c:v>19.649000000000001</c:v>
                </c:pt>
                <c:pt idx="135">
                  <c:v>19.655999999999999</c:v>
                </c:pt>
                <c:pt idx="136">
                  <c:v>19.661999999999999</c:v>
                </c:pt>
                <c:pt idx="137">
                  <c:v>19.667999999999999</c:v>
                </c:pt>
                <c:pt idx="138">
                  <c:v>19.675999999999998</c:v>
                </c:pt>
                <c:pt idx="139">
                  <c:v>19.678000000000001</c:v>
                </c:pt>
                <c:pt idx="140">
                  <c:v>19.686</c:v>
                </c:pt>
                <c:pt idx="141">
                  <c:v>19.690000000000001</c:v>
                </c:pt>
                <c:pt idx="142">
                  <c:v>19.692</c:v>
                </c:pt>
                <c:pt idx="143">
                  <c:v>19.693999999999999</c:v>
                </c:pt>
                <c:pt idx="144">
                  <c:v>19.693000000000001</c:v>
                </c:pt>
                <c:pt idx="145">
                  <c:v>19.692</c:v>
                </c:pt>
                <c:pt idx="146">
                  <c:v>19.693000000000001</c:v>
                </c:pt>
                <c:pt idx="147">
                  <c:v>19.693999999999999</c:v>
                </c:pt>
                <c:pt idx="148">
                  <c:v>19.7</c:v>
                </c:pt>
                <c:pt idx="149">
                  <c:v>19.704000000000001</c:v>
                </c:pt>
                <c:pt idx="150">
                  <c:v>19.704999999999998</c:v>
                </c:pt>
                <c:pt idx="151">
                  <c:v>19.71</c:v>
                </c:pt>
                <c:pt idx="152">
                  <c:v>19.713999999999999</c:v>
                </c:pt>
                <c:pt idx="153">
                  <c:v>19.72</c:v>
                </c:pt>
                <c:pt idx="154">
                  <c:v>19.722999999999999</c:v>
                </c:pt>
                <c:pt idx="155">
                  <c:v>19.2</c:v>
                </c:pt>
                <c:pt idx="156">
                  <c:v>19.233000000000001</c:v>
                </c:pt>
                <c:pt idx="157">
                  <c:v>19.248000000000001</c:v>
                </c:pt>
                <c:pt idx="158">
                  <c:v>19.260000000000002</c:v>
                </c:pt>
                <c:pt idx="159">
                  <c:v>19.268999999999998</c:v>
                </c:pt>
                <c:pt idx="160">
                  <c:v>19.277000000000001</c:v>
                </c:pt>
                <c:pt idx="161">
                  <c:v>19.283999999999999</c:v>
                </c:pt>
                <c:pt idx="162">
                  <c:v>19.291</c:v>
                </c:pt>
                <c:pt idx="163">
                  <c:v>19.295000000000002</c:v>
                </c:pt>
                <c:pt idx="164">
                  <c:v>19.300999999999998</c:v>
                </c:pt>
                <c:pt idx="165">
                  <c:v>19.306000000000001</c:v>
                </c:pt>
                <c:pt idx="166">
                  <c:v>19.311</c:v>
                </c:pt>
                <c:pt idx="167">
                  <c:v>19.315999999999999</c:v>
                </c:pt>
                <c:pt idx="168">
                  <c:v>19.318999999999999</c:v>
                </c:pt>
                <c:pt idx="169">
                  <c:v>19.324000000000002</c:v>
                </c:pt>
                <c:pt idx="170">
                  <c:v>19.327000000000002</c:v>
                </c:pt>
                <c:pt idx="171">
                  <c:v>19.329999999999998</c:v>
                </c:pt>
                <c:pt idx="172">
                  <c:v>19.338000000000001</c:v>
                </c:pt>
                <c:pt idx="173">
                  <c:v>19.34</c:v>
                </c:pt>
                <c:pt idx="174">
                  <c:v>19.343</c:v>
                </c:pt>
                <c:pt idx="175">
                  <c:v>19.341999999999999</c:v>
                </c:pt>
                <c:pt idx="176">
                  <c:v>19.349</c:v>
                </c:pt>
                <c:pt idx="177">
                  <c:v>19.353000000000002</c:v>
                </c:pt>
                <c:pt idx="178">
                  <c:v>19.356000000000002</c:v>
                </c:pt>
                <c:pt idx="179">
                  <c:v>19.359000000000002</c:v>
                </c:pt>
                <c:pt idx="180">
                  <c:v>19.36</c:v>
                </c:pt>
                <c:pt idx="181">
                  <c:v>19.361999999999998</c:v>
                </c:pt>
                <c:pt idx="182">
                  <c:v>19.366</c:v>
                </c:pt>
                <c:pt idx="183">
                  <c:v>19.367999999999999</c:v>
                </c:pt>
                <c:pt idx="184">
                  <c:v>19.373000000000001</c:v>
                </c:pt>
                <c:pt idx="185">
                  <c:v>19.373000000000001</c:v>
                </c:pt>
                <c:pt idx="186">
                  <c:v>19.373999999999999</c:v>
                </c:pt>
                <c:pt idx="187">
                  <c:v>19.376000000000001</c:v>
                </c:pt>
                <c:pt idx="188">
                  <c:v>19.376000000000001</c:v>
                </c:pt>
                <c:pt idx="189">
                  <c:v>19.376000000000001</c:v>
                </c:pt>
                <c:pt idx="190">
                  <c:v>19.38</c:v>
                </c:pt>
                <c:pt idx="191">
                  <c:v>19.379000000000001</c:v>
                </c:pt>
                <c:pt idx="192">
                  <c:v>19.382000000000001</c:v>
                </c:pt>
                <c:pt idx="193">
                  <c:v>19.381</c:v>
                </c:pt>
                <c:pt idx="194">
                  <c:v>19.38</c:v>
                </c:pt>
                <c:pt idx="195">
                  <c:v>19.381</c:v>
                </c:pt>
                <c:pt idx="196">
                  <c:v>19.38</c:v>
                </c:pt>
                <c:pt idx="197">
                  <c:v>19.379000000000001</c:v>
                </c:pt>
                <c:pt idx="198">
                  <c:v>19.381</c:v>
                </c:pt>
                <c:pt idx="199">
                  <c:v>19.382999999999999</c:v>
                </c:pt>
                <c:pt idx="200">
                  <c:v>19.388999999999999</c:v>
                </c:pt>
                <c:pt idx="201">
                  <c:v>19.388999999999999</c:v>
                </c:pt>
                <c:pt idx="202">
                  <c:v>19.390999999999998</c:v>
                </c:pt>
                <c:pt idx="203">
                  <c:v>19.393999999999998</c:v>
                </c:pt>
                <c:pt idx="204">
                  <c:v>19.393999999999998</c:v>
                </c:pt>
                <c:pt idx="205">
                  <c:v>19.399999999999999</c:v>
                </c:pt>
                <c:pt idx="206">
                  <c:v>19.399000000000001</c:v>
                </c:pt>
                <c:pt idx="207">
                  <c:v>19.399000000000001</c:v>
                </c:pt>
                <c:pt idx="208">
                  <c:v>19.401</c:v>
                </c:pt>
                <c:pt idx="209">
                  <c:v>19.402000000000001</c:v>
                </c:pt>
                <c:pt idx="210">
                  <c:v>19.401</c:v>
                </c:pt>
                <c:pt idx="211">
                  <c:v>19.401</c:v>
                </c:pt>
                <c:pt idx="212">
                  <c:v>19.402999999999999</c:v>
                </c:pt>
                <c:pt idx="213">
                  <c:v>19.402999999999999</c:v>
                </c:pt>
                <c:pt idx="214">
                  <c:v>19.404</c:v>
                </c:pt>
                <c:pt idx="215">
                  <c:v>19.408999999999999</c:v>
                </c:pt>
                <c:pt idx="216">
                  <c:v>18.97</c:v>
                </c:pt>
                <c:pt idx="217">
                  <c:v>19</c:v>
                </c:pt>
                <c:pt idx="218">
                  <c:v>19.010000000000002</c:v>
                </c:pt>
                <c:pt idx="219">
                  <c:v>19.013000000000002</c:v>
                </c:pt>
                <c:pt idx="220">
                  <c:v>19.015000000000001</c:v>
                </c:pt>
                <c:pt idx="221">
                  <c:v>19.021000000000001</c:v>
                </c:pt>
                <c:pt idx="222">
                  <c:v>19.024000000000001</c:v>
                </c:pt>
                <c:pt idx="223">
                  <c:v>19.027000000000001</c:v>
                </c:pt>
                <c:pt idx="224">
                  <c:v>19.036000000000001</c:v>
                </c:pt>
                <c:pt idx="225">
                  <c:v>19.044</c:v>
                </c:pt>
                <c:pt idx="226">
                  <c:v>19.05</c:v>
                </c:pt>
                <c:pt idx="227">
                  <c:v>19.055</c:v>
                </c:pt>
                <c:pt idx="228">
                  <c:v>19.059000000000001</c:v>
                </c:pt>
                <c:pt idx="229">
                  <c:v>19.062999999999999</c:v>
                </c:pt>
                <c:pt idx="230">
                  <c:v>19.071999999999999</c:v>
                </c:pt>
                <c:pt idx="231">
                  <c:v>19.077000000000002</c:v>
                </c:pt>
                <c:pt idx="232">
                  <c:v>19.082999999999998</c:v>
                </c:pt>
                <c:pt idx="233">
                  <c:v>19.085999999999999</c:v>
                </c:pt>
                <c:pt idx="234">
                  <c:v>19.088999999999999</c:v>
                </c:pt>
                <c:pt idx="235">
                  <c:v>19.093</c:v>
                </c:pt>
                <c:pt idx="236">
                  <c:v>19.093</c:v>
                </c:pt>
                <c:pt idx="237">
                  <c:v>19.094999999999999</c:v>
                </c:pt>
                <c:pt idx="238">
                  <c:v>19.094999999999999</c:v>
                </c:pt>
                <c:pt idx="239">
                  <c:v>19.096</c:v>
                </c:pt>
                <c:pt idx="240">
                  <c:v>19.097000000000001</c:v>
                </c:pt>
                <c:pt idx="241">
                  <c:v>19.093</c:v>
                </c:pt>
                <c:pt idx="242">
                  <c:v>19.09</c:v>
                </c:pt>
                <c:pt idx="243">
                  <c:v>19.09</c:v>
                </c:pt>
                <c:pt idx="244">
                  <c:v>19.09</c:v>
                </c:pt>
                <c:pt idx="245">
                  <c:v>19.093</c:v>
                </c:pt>
                <c:pt idx="246">
                  <c:v>19.091999999999999</c:v>
                </c:pt>
                <c:pt idx="247">
                  <c:v>19.094000000000001</c:v>
                </c:pt>
                <c:pt idx="248">
                  <c:v>19.097999999999999</c:v>
                </c:pt>
                <c:pt idx="249">
                  <c:v>19.099</c:v>
                </c:pt>
                <c:pt idx="250">
                  <c:v>19.100000000000001</c:v>
                </c:pt>
                <c:pt idx="251">
                  <c:v>19.103999999999999</c:v>
                </c:pt>
                <c:pt idx="252">
                  <c:v>19.106999999999999</c:v>
                </c:pt>
                <c:pt idx="253">
                  <c:v>19.109000000000002</c:v>
                </c:pt>
                <c:pt idx="254">
                  <c:v>19.11</c:v>
                </c:pt>
                <c:pt idx="255">
                  <c:v>19.109000000000002</c:v>
                </c:pt>
                <c:pt idx="256">
                  <c:v>19.114000000000001</c:v>
                </c:pt>
                <c:pt idx="257">
                  <c:v>19.114000000000001</c:v>
                </c:pt>
                <c:pt idx="258">
                  <c:v>19.117000000000001</c:v>
                </c:pt>
                <c:pt idx="259">
                  <c:v>19.117000000000001</c:v>
                </c:pt>
                <c:pt idx="260">
                  <c:v>19.12</c:v>
                </c:pt>
                <c:pt idx="261">
                  <c:v>19.117000000000001</c:v>
                </c:pt>
                <c:pt idx="262">
                  <c:v>19.119</c:v>
                </c:pt>
                <c:pt idx="263">
                  <c:v>19.117999999999999</c:v>
                </c:pt>
                <c:pt idx="264">
                  <c:v>19.119</c:v>
                </c:pt>
                <c:pt idx="265">
                  <c:v>19.117999999999999</c:v>
                </c:pt>
                <c:pt idx="266">
                  <c:v>18.884</c:v>
                </c:pt>
                <c:pt idx="267">
                  <c:v>18.91</c:v>
                </c:pt>
                <c:pt idx="268">
                  <c:v>18.922999999999998</c:v>
                </c:pt>
                <c:pt idx="269">
                  <c:v>18.928000000000001</c:v>
                </c:pt>
                <c:pt idx="270">
                  <c:v>18.936</c:v>
                </c:pt>
                <c:pt idx="271">
                  <c:v>18.942</c:v>
                </c:pt>
                <c:pt idx="272">
                  <c:v>18.946999999999999</c:v>
                </c:pt>
                <c:pt idx="273">
                  <c:v>18.954999999999998</c:v>
                </c:pt>
                <c:pt idx="274">
                  <c:v>18.957999999999998</c:v>
                </c:pt>
                <c:pt idx="275">
                  <c:v>18.959</c:v>
                </c:pt>
                <c:pt idx="276">
                  <c:v>18.956</c:v>
                </c:pt>
                <c:pt idx="277">
                  <c:v>18.962</c:v>
                </c:pt>
                <c:pt idx="278">
                  <c:v>18.963999999999999</c:v>
                </c:pt>
                <c:pt idx="279">
                  <c:v>18.963999999999999</c:v>
                </c:pt>
                <c:pt idx="280">
                  <c:v>18.966999999999999</c:v>
                </c:pt>
                <c:pt idx="281">
                  <c:v>18.968</c:v>
                </c:pt>
                <c:pt idx="282">
                  <c:v>18.963999999999999</c:v>
                </c:pt>
                <c:pt idx="283">
                  <c:v>18.962</c:v>
                </c:pt>
                <c:pt idx="284">
                  <c:v>18.962</c:v>
                </c:pt>
                <c:pt idx="285">
                  <c:v>18.960999999999999</c:v>
                </c:pt>
                <c:pt idx="286">
                  <c:v>18.96</c:v>
                </c:pt>
                <c:pt idx="287">
                  <c:v>18.960999999999999</c:v>
                </c:pt>
                <c:pt idx="288">
                  <c:v>18.962</c:v>
                </c:pt>
                <c:pt idx="289">
                  <c:v>18.963999999999999</c:v>
                </c:pt>
                <c:pt idx="290">
                  <c:v>18.965</c:v>
                </c:pt>
                <c:pt idx="291">
                  <c:v>18.966999999999999</c:v>
                </c:pt>
                <c:pt idx="292">
                  <c:v>18.968</c:v>
                </c:pt>
                <c:pt idx="293">
                  <c:v>18.966999999999999</c:v>
                </c:pt>
                <c:pt idx="294">
                  <c:v>18.966000000000001</c:v>
                </c:pt>
                <c:pt idx="295">
                  <c:v>18.962</c:v>
                </c:pt>
                <c:pt idx="296">
                  <c:v>18.965</c:v>
                </c:pt>
                <c:pt idx="297">
                  <c:v>18.966999999999999</c:v>
                </c:pt>
                <c:pt idx="298">
                  <c:v>18.971</c:v>
                </c:pt>
                <c:pt idx="299">
                  <c:v>18.975000000000001</c:v>
                </c:pt>
                <c:pt idx="300">
                  <c:v>18.977</c:v>
                </c:pt>
                <c:pt idx="301">
                  <c:v>18.978000000000002</c:v>
                </c:pt>
                <c:pt idx="302">
                  <c:v>18.978999999999999</c:v>
                </c:pt>
                <c:pt idx="303">
                  <c:v>18.977</c:v>
                </c:pt>
                <c:pt idx="304">
                  <c:v>18.978000000000002</c:v>
                </c:pt>
                <c:pt idx="305">
                  <c:v>18.978000000000002</c:v>
                </c:pt>
                <c:pt idx="306">
                  <c:v>18.98</c:v>
                </c:pt>
                <c:pt idx="307">
                  <c:v>18.978999999999999</c:v>
                </c:pt>
                <c:pt idx="308">
                  <c:v>18.978999999999999</c:v>
                </c:pt>
                <c:pt idx="309">
                  <c:v>18.977</c:v>
                </c:pt>
                <c:pt idx="310">
                  <c:v>18.972999999999999</c:v>
                </c:pt>
                <c:pt idx="311">
                  <c:v>18.969000000000001</c:v>
                </c:pt>
                <c:pt idx="312">
                  <c:v>18.795999999999999</c:v>
                </c:pt>
                <c:pt idx="313">
                  <c:v>18.82</c:v>
                </c:pt>
                <c:pt idx="314">
                  <c:v>18.827999999999999</c:v>
                </c:pt>
                <c:pt idx="315">
                  <c:v>18.832000000000001</c:v>
                </c:pt>
                <c:pt idx="316">
                  <c:v>18.834</c:v>
                </c:pt>
                <c:pt idx="317">
                  <c:v>18.832999999999998</c:v>
                </c:pt>
                <c:pt idx="318">
                  <c:v>18.829999999999998</c:v>
                </c:pt>
                <c:pt idx="319">
                  <c:v>18.829000000000001</c:v>
                </c:pt>
                <c:pt idx="320">
                  <c:v>18.827000000000002</c:v>
                </c:pt>
                <c:pt idx="321">
                  <c:v>18.826000000000001</c:v>
                </c:pt>
                <c:pt idx="322">
                  <c:v>18.824000000000002</c:v>
                </c:pt>
                <c:pt idx="323">
                  <c:v>18.824000000000002</c:v>
                </c:pt>
                <c:pt idx="324">
                  <c:v>18.82</c:v>
                </c:pt>
                <c:pt idx="325">
                  <c:v>18.821999999999999</c:v>
                </c:pt>
                <c:pt idx="326">
                  <c:v>18.824000000000002</c:v>
                </c:pt>
                <c:pt idx="327">
                  <c:v>18.82</c:v>
                </c:pt>
                <c:pt idx="328">
                  <c:v>18.824999999999999</c:v>
                </c:pt>
                <c:pt idx="329">
                  <c:v>18.827000000000002</c:v>
                </c:pt>
                <c:pt idx="330">
                  <c:v>18.829999999999998</c:v>
                </c:pt>
                <c:pt idx="331">
                  <c:v>18.834</c:v>
                </c:pt>
                <c:pt idx="332">
                  <c:v>18.838000000000001</c:v>
                </c:pt>
                <c:pt idx="333">
                  <c:v>18.841999999999999</c:v>
                </c:pt>
                <c:pt idx="334">
                  <c:v>18.844999999999999</c:v>
                </c:pt>
                <c:pt idx="335">
                  <c:v>18.847999999999999</c:v>
                </c:pt>
                <c:pt idx="336">
                  <c:v>18.850000000000001</c:v>
                </c:pt>
                <c:pt idx="337">
                  <c:v>18.855</c:v>
                </c:pt>
                <c:pt idx="338">
                  <c:v>18.856000000000002</c:v>
                </c:pt>
                <c:pt idx="339">
                  <c:v>18.86</c:v>
                </c:pt>
                <c:pt idx="340">
                  <c:v>18.861999999999998</c:v>
                </c:pt>
                <c:pt idx="341">
                  <c:v>18.861999999999998</c:v>
                </c:pt>
                <c:pt idx="342">
                  <c:v>18.864000000000001</c:v>
                </c:pt>
                <c:pt idx="343">
                  <c:v>18.863</c:v>
                </c:pt>
                <c:pt idx="344">
                  <c:v>18.86</c:v>
                </c:pt>
                <c:pt idx="345">
                  <c:v>18.856999999999999</c:v>
                </c:pt>
                <c:pt idx="346">
                  <c:v>18.856999999999999</c:v>
                </c:pt>
                <c:pt idx="347">
                  <c:v>18.855</c:v>
                </c:pt>
                <c:pt idx="348">
                  <c:v>18.850000000000001</c:v>
                </c:pt>
                <c:pt idx="349">
                  <c:v>18.850000000000001</c:v>
                </c:pt>
                <c:pt idx="350">
                  <c:v>18.844000000000001</c:v>
                </c:pt>
                <c:pt idx="351">
                  <c:v>18.841999999999999</c:v>
                </c:pt>
                <c:pt idx="352">
                  <c:v>18.838999999999999</c:v>
                </c:pt>
                <c:pt idx="353">
                  <c:v>18.835999999999999</c:v>
                </c:pt>
                <c:pt idx="354">
                  <c:v>18.832999999999998</c:v>
                </c:pt>
                <c:pt idx="355">
                  <c:v>18.658000000000001</c:v>
                </c:pt>
                <c:pt idx="356">
                  <c:v>18.68</c:v>
                </c:pt>
                <c:pt idx="357">
                  <c:v>18.684999999999999</c:v>
                </c:pt>
                <c:pt idx="358">
                  <c:v>18.692</c:v>
                </c:pt>
                <c:pt idx="359">
                  <c:v>18.693999999999999</c:v>
                </c:pt>
                <c:pt idx="360">
                  <c:v>18.690000000000001</c:v>
                </c:pt>
                <c:pt idx="361">
                  <c:v>18.687000000000001</c:v>
                </c:pt>
                <c:pt idx="362">
                  <c:v>18.681999999999999</c:v>
                </c:pt>
                <c:pt idx="363">
                  <c:v>18.677</c:v>
                </c:pt>
                <c:pt idx="364">
                  <c:v>18.678999999999998</c:v>
                </c:pt>
                <c:pt idx="365">
                  <c:v>18.675999999999998</c:v>
                </c:pt>
                <c:pt idx="366">
                  <c:v>18.678000000000001</c:v>
                </c:pt>
                <c:pt idx="367">
                  <c:v>18.678999999999998</c:v>
                </c:pt>
                <c:pt idx="368">
                  <c:v>18.68</c:v>
                </c:pt>
                <c:pt idx="369">
                  <c:v>18.68</c:v>
                </c:pt>
                <c:pt idx="370">
                  <c:v>18.678000000000001</c:v>
                </c:pt>
                <c:pt idx="371">
                  <c:v>18.672999999999998</c:v>
                </c:pt>
                <c:pt idx="372">
                  <c:v>18.669</c:v>
                </c:pt>
                <c:pt idx="373">
                  <c:v>18.663</c:v>
                </c:pt>
                <c:pt idx="374">
                  <c:v>18.66</c:v>
                </c:pt>
                <c:pt idx="375">
                  <c:v>18.655000000000001</c:v>
                </c:pt>
                <c:pt idx="376">
                  <c:v>18.649999999999999</c:v>
                </c:pt>
                <c:pt idx="377">
                  <c:v>18.641999999999999</c:v>
                </c:pt>
                <c:pt idx="378">
                  <c:v>18.634</c:v>
                </c:pt>
                <c:pt idx="379">
                  <c:v>18.629000000000001</c:v>
                </c:pt>
                <c:pt idx="380">
                  <c:v>18.626000000000001</c:v>
                </c:pt>
                <c:pt idx="381">
                  <c:v>18.625</c:v>
                </c:pt>
                <c:pt idx="382">
                  <c:v>18.622</c:v>
                </c:pt>
                <c:pt idx="383">
                  <c:v>18.620999999999999</c:v>
                </c:pt>
                <c:pt idx="384">
                  <c:v>18.626000000000001</c:v>
                </c:pt>
                <c:pt idx="385">
                  <c:v>18.63</c:v>
                </c:pt>
                <c:pt idx="386">
                  <c:v>18.635999999999999</c:v>
                </c:pt>
                <c:pt idx="387">
                  <c:v>18.640999999999998</c:v>
                </c:pt>
                <c:pt idx="388">
                  <c:v>18.646000000000001</c:v>
                </c:pt>
                <c:pt idx="389">
                  <c:v>18.652000000000001</c:v>
                </c:pt>
                <c:pt idx="390">
                  <c:v>18.652000000000001</c:v>
                </c:pt>
                <c:pt idx="391">
                  <c:v>18.648</c:v>
                </c:pt>
                <c:pt idx="392">
                  <c:v>18.638999999999999</c:v>
                </c:pt>
                <c:pt idx="393">
                  <c:v>18.631</c:v>
                </c:pt>
                <c:pt idx="394">
                  <c:v>18.620999999999999</c:v>
                </c:pt>
                <c:pt idx="395">
                  <c:v>18.61</c:v>
                </c:pt>
                <c:pt idx="396">
                  <c:v>18.602</c:v>
                </c:pt>
                <c:pt idx="397">
                  <c:v>18.596</c:v>
                </c:pt>
                <c:pt idx="398">
                  <c:v>18.594000000000001</c:v>
                </c:pt>
                <c:pt idx="399">
                  <c:v>18.591999999999999</c:v>
                </c:pt>
                <c:pt idx="400">
                  <c:v>18.588999999999999</c:v>
                </c:pt>
                <c:pt idx="401">
                  <c:v>18.591000000000001</c:v>
                </c:pt>
                <c:pt idx="402">
                  <c:v>18.591000000000001</c:v>
                </c:pt>
                <c:pt idx="403">
                  <c:v>18.593</c:v>
                </c:pt>
                <c:pt idx="404">
                  <c:v>18.597000000000001</c:v>
                </c:pt>
                <c:pt idx="405">
                  <c:v>18.596</c:v>
                </c:pt>
                <c:pt idx="406">
                  <c:v>18.596</c:v>
                </c:pt>
                <c:pt idx="407">
                  <c:v>18.594000000000001</c:v>
                </c:pt>
                <c:pt idx="408">
                  <c:v>18.530999999999999</c:v>
                </c:pt>
                <c:pt idx="409">
                  <c:v>18.559999999999999</c:v>
                </c:pt>
                <c:pt idx="410">
                  <c:v>18.571000000000002</c:v>
                </c:pt>
                <c:pt idx="411">
                  <c:v>18.577999999999999</c:v>
                </c:pt>
                <c:pt idx="412">
                  <c:v>18.585000000000001</c:v>
                </c:pt>
                <c:pt idx="413">
                  <c:v>18.59</c:v>
                </c:pt>
                <c:pt idx="414">
                  <c:v>18.594000000000001</c:v>
                </c:pt>
                <c:pt idx="415">
                  <c:v>18.593</c:v>
                </c:pt>
                <c:pt idx="416">
                  <c:v>18.594999999999999</c:v>
                </c:pt>
                <c:pt idx="417">
                  <c:v>18.594999999999999</c:v>
                </c:pt>
                <c:pt idx="418">
                  <c:v>18.594999999999999</c:v>
                </c:pt>
                <c:pt idx="419">
                  <c:v>18.597000000000001</c:v>
                </c:pt>
                <c:pt idx="420">
                  <c:v>18.600999999999999</c:v>
                </c:pt>
                <c:pt idx="421">
                  <c:v>18.606000000000002</c:v>
                </c:pt>
                <c:pt idx="422">
                  <c:v>18.611999999999998</c:v>
                </c:pt>
                <c:pt idx="423">
                  <c:v>18.617000000000001</c:v>
                </c:pt>
                <c:pt idx="424">
                  <c:v>18.626000000000001</c:v>
                </c:pt>
                <c:pt idx="425">
                  <c:v>18.632999999999999</c:v>
                </c:pt>
                <c:pt idx="426">
                  <c:v>18.637</c:v>
                </c:pt>
                <c:pt idx="427">
                  <c:v>18.640999999999998</c:v>
                </c:pt>
                <c:pt idx="428">
                  <c:v>18.643000000000001</c:v>
                </c:pt>
                <c:pt idx="429">
                  <c:v>18.641999999999999</c:v>
                </c:pt>
                <c:pt idx="430">
                  <c:v>18.643000000000001</c:v>
                </c:pt>
                <c:pt idx="431">
                  <c:v>18.643999999999998</c:v>
                </c:pt>
                <c:pt idx="432">
                  <c:v>18.645</c:v>
                </c:pt>
                <c:pt idx="433">
                  <c:v>18.652000000000001</c:v>
                </c:pt>
                <c:pt idx="434">
                  <c:v>18.654</c:v>
                </c:pt>
                <c:pt idx="435">
                  <c:v>18.655999999999999</c:v>
                </c:pt>
                <c:pt idx="436">
                  <c:v>18.654</c:v>
                </c:pt>
                <c:pt idx="437">
                  <c:v>18.651</c:v>
                </c:pt>
                <c:pt idx="438">
                  <c:v>18.649000000000001</c:v>
                </c:pt>
                <c:pt idx="439">
                  <c:v>18.643999999999998</c:v>
                </c:pt>
                <c:pt idx="440">
                  <c:v>18.643000000000001</c:v>
                </c:pt>
                <c:pt idx="441">
                  <c:v>18.640999999999998</c:v>
                </c:pt>
                <c:pt idx="442">
                  <c:v>18.64</c:v>
                </c:pt>
                <c:pt idx="443">
                  <c:v>18.641999999999999</c:v>
                </c:pt>
                <c:pt idx="444">
                  <c:v>18.643000000000001</c:v>
                </c:pt>
                <c:pt idx="445">
                  <c:v>18.64</c:v>
                </c:pt>
                <c:pt idx="446">
                  <c:v>18.635999999999999</c:v>
                </c:pt>
                <c:pt idx="447">
                  <c:v>18.632999999999999</c:v>
                </c:pt>
                <c:pt idx="448">
                  <c:v>18.632999999999999</c:v>
                </c:pt>
                <c:pt idx="449">
                  <c:v>18.632999999999999</c:v>
                </c:pt>
                <c:pt idx="450">
                  <c:v>18.634</c:v>
                </c:pt>
                <c:pt idx="451">
                  <c:v>18.635999999999999</c:v>
                </c:pt>
                <c:pt idx="452">
                  <c:v>18.638000000000002</c:v>
                </c:pt>
                <c:pt idx="453">
                  <c:v>18.39</c:v>
                </c:pt>
                <c:pt idx="454">
                  <c:v>18.411999999999999</c:v>
                </c:pt>
                <c:pt idx="455">
                  <c:v>18.414999999999999</c:v>
                </c:pt>
                <c:pt idx="456">
                  <c:v>18.411000000000001</c:v>
                </c:pt>
                <c:pt idx="457">
                  <c:v>18.407</c:v>
                </c:pt>
                <c:pt idx="458">
                  <c:v>18.408999999999999</c:v>
                </c:pt>
                <c:pt idx="459">
                  <c:v>18.405000000000001</c:v>
                </c:pt>
                <c:pt idx="460">
                  <c:v>18.401</c:v>
                </c:pt>
                <c:pt idx="461">
                  <c:v>18.398</c:v>
                </c:pt>
                <c:pt idx="462">
                  <c:v>18.396999999999998</c:v>
                </c:pt>
                <c:pt idx="463">
                  <c:v>18.393000000000001</c:v>
                </c:pt>
                <c:pt idx="464">
                  <c:v>18.390999999999998</c:v>
                </c:pt>
                <c:pt idx="465">
                  <c:v>18.39</c:v>
                </c:pt>
                <c:pt idx="466">
                  <c:v>18.39</c:v>
                </c:pt>
                <c:pt idx="467">
                  <c:v>18.395</c:v>
                </c:pt>
                <c:pt idx="468">
                  <c:v>18.395</c:v>
                </c:pt>
                <c:pt idx="469">
                  <c:v>18.401</c:v>
                </c:pt>
                <c:pt idx="470">
                  <c:v>18.404</c:v>
                </c:pt>
                <c:pt idx="471">
                  <c:v>18.407</c:v>
                </c:pt>
                <c:pt idx="472">
                  <c:v>18.411999999999999</c:v>
                </c:pt>
                <c:pt idx="473">
                  <c:v>18.417000000000002</c:v>
                </c:pt>
                <c:pt idx="474">
                  <c:v>18.422000000000001</c:v>
                </c:pt>
                <c:pt idx="475">
                  <c:v>18.422000000000001</c:v>
                </c:pt>
                <c:pt idx="476">
                  <c:v>18.423999999999999</c:v>
                </c:pt>
                <c:pt idx="477">
                  <c:v>18.428000000000001</c:v>
                </c:pt>
                <c:pt idx="478">
                  <c:v>18.434000000000001</c:v>
                </c:pt>
                <c:pt idx="479">
                  <c:v>18.434999999999999</c:v>
                </c:pt>
                <c:pt idx="480">
                  <c:v>18.442</c:v>
                </c:pt>
                <c:pt idx="481">
                  <c:v>18.45</c:v>
                </c:pt>
                <c:pt idx="482">
                  <c:v>18.454000000000001</c:v>
                </c:pt>
                <c:pt idx="483">
                  <c:v>18.460999999999999</c:v>
                </c:pt>
                <c:pt idx="484">
                  <c:v>18.468</c:v>
                </c:pt>
                <c:pt idx="485">
                  <c:v>18.474</c:v>
                </c:pt>
                <c:pt idx="486">
                  <c:v>18.48</c:v>
                </c:pt>
                <c:pt idx="487">
                  <c:v>18.486999999999998</c:v>
                </c:pt>
                <c:pt idx="488">
                  <c:v>18.491</c:v>
                </c:pt>
                <c:pt idx="489">
                  <c:v>18.495999999999999</c:v>
                </c:pt>
                <c:pt idx="490">
                  <c:v>18.501000000000001</c:v>
                </c:pt>
                <c:pt idx="491">
                  <c:v>18.504000000000001</c:v>
                </c:pt>
                <c:pt idx="492">
                  <c:v>18.507999999999999</c:v>
                </c:pt>
                <c:pt idx="493">
                  <c:v>18.509</c:v>
                </c:pt>
                <c:pt idx="494">
                  <c:v>18.515000000000001</c:v>
                </c:pt>
                <c:pt idx="495">
                  <c:v>18.515999999999998</c:v>
                </c:pt>
                <c:pt idx="496">
                  <c:v>18.515999999999998</c:v>
                </c:pt>
                <c:pt idx="497">
                  <c:v>18.515999999999998</c:v>
                </c:pt>
                <c:pt idx="498">
                  <c:v>18.515000000000001</c:v>
                </c:pt>
                <c:pt idx="499">
                  <c:v>18.515999999999998</c:v>
                </c:pt>
                <c:pt idx="500">
                  <c:v>18.512</c:v>
                </c:pt>
                <c:pt idx="501">
                  <c:v>18.512</c:v>
                </c:pt>
                <c:pt idx="502">
                  <c:v>18.515000000000001</c:v>
                </c:pt>
                <c:pt idx="503">
                  <c:v>18.518999999999998</c:v>
                </c:pt>
                <c:pt idx="504">
                  <c:v>18.52</c:v>
                </c:pt>
                <c:pt idx="505">
                  <c:v>18.521000000000001</c:v>
                </c:pt>
                <c:pt idx="506">
                  <c:v>18.518000000000001</c:v>
                </c:pt>
                <c:pt idx="507">
                  <c:v>18.516999999999999</c:v>
                </c:pt>
                <c:pt idx="508">
                  <c:v>18.510999999999999</c:v>
                </c:pt>
                <c:pt idx="509">
                  <c:v>18.504999999999999</c:v>
                </c:pt>
                <c:pt idx="510">
                  <c:v>18.501999999999999</c:v>
                </c:pt>
                <c:pt idx="511">
                  <c:v>18.501000000000001</c:v>
                </c:pt>
                <c:pt idx="512">
                  <c:v>20.032</c:v>
                </c:pt>
                <c:pt idx="513">
                  <c:v>20.059999999999999</c:v>
                </c:pt>
                <c:pt idx="514">
                  <c:v>20.073</c:v>
                </c:pt>
                <c:pt idx="515">
                  <c:v>20.079000000000001</c:v>
                </c:pt>
                <c:pt idx="516">
                  <c:v>20.085000000000001</c:v>
                </c:pt>
                <c:pt idx="517">
                  <c:v>20.09</c:v>
                </c:pt>
                <c:pt idx="518">
                  <c:v>20.096</c:v>
                </c:pt>
                <c:pt idx="519">
                  <c:v>20.100000000000001</c:v>
                </c:pt>
                <c:pt idx="520">
                  <c:v>20.103000000000002</c:v>
                </c:pt>
                <c:pt idx="521">
                  <c:v>20.103999999999999</c:v>
                </c:pt>
                <c:pt idx="522">
                  <c:v>20.109000000000002</c:v>
                </c:pt>
                <c:pt idx="523">
                  <c:v>20.111000000000001</c:v>
                </c:pt>
                <c:pt idx="524">
                  <c:v>20.111999999999998</c:v>
                </c:pt>
                <c:pt idx="525">
                  <c:v>20.117999999999999</c:v>
                </c:pt>
                <c:pt idx="526">
                  <c:v>20.119</c:v>
                </c:pt>
                <c:pt idx="527">
                  <c:v>20.122</c:v>
                </c:pt>
                <c:pt idx="528">
                  <c:v>20.122</c:v>
                </c:pt>
                <c:pt idx="529">
                  <c:v>20.128</c:v>
                </c:pt>
                <c:pt idx="530">
                  <c:v>20.13</c:v>
                </c:pt>
                <c:pt idx="531">
                  <c:v>20.134</c:v>
                </c:pt>
                <c:pt idx="532">
                  <c:v>20.134</c:v>
                </c:pt>
                <c:pt idx="533">
                  <c:v>20.14</c:v>
                </c:pt>
                <c:pt idx="534">
                  <c:v>20.140999999999998</c:v>
                </c:pt>
                <c:pt idx="535">
                  <c:v>20.145</c:v>
                </c:pt>
                <c:pt idx="536">
                  <c:v>20.149999999999999</c:v>
                </c:pt>
                <c:pt idx="537">
                  <c:v>20.154</c:v>
                </c:pt>
                <c:pt idx="538">
                  <c:v>20.155000000000001</c:v>
                </c:pt>
                <c:pt idx="539">
                  <c:v>20.157</c:v>
                </c:pt>
                <c:pt idx="540">
                  <c:v>20.161000000000001</c:v>
                </c:pt>
                <c:pt idx="541">
                  <c:v>20.163</c:v>
                </c:pt>
                <c:pt idx="542">
                  <c:v>20.167999999999999</c:v>
                </c:pt>
                <c:pt idx="543">
                  <c:v>20.169</c:v>
                </c:pt>
                <c:pt idx="544">
                  <c:v>20.172000000000001</c:v>
                </c:pt>
                <c:pt idx="545">
                  <c:v>20.175999999999998</c:v>
                </c:pt>
                <c:pt idx="546">
                  <c:v>20.178999999999998</c:v>
                </c:pt>
                <c:pt idx="547">
                  <c:v>20.184999999999999</c:v>
                </c:pt>
                <c:pt idx="548">
                  <c:v>20.189</c:v>
                </c:pt>
                <c:pt idx="549">
                  <c:v>20.195</c:v>
                </c:pt>
                <c:pt idx="550">
                  <c:v>20.202000000000002</c:v>
                </c:pt>
                <c:pt idx="551">
                  <c:v>20.207999999999998</c:v>
                </c:pt>
                <c:pt idx="552">
                  <c:v>20.215</c:v>
                </c:pt>
                <c:pt idx="553">
                  <c:v>20.22</c:v>
                </c:pt>
                <c:pt idx="554">
                  <c:v>20.225000000000001</c:v>
                </c:pt>
                <c:pt idx="555">
                  <c:v>20.233000000000001</c:v>
                </c:pt>
                <c:pt idx="556">
                  <c:v>20.236999999999998</c:v>
                </c:pt>
                <c:pt idx="557">
                  <c:v>20.995999999999999</c:v>
                </c:pt>
                <c:pt idx="558">
                  <c:v>21.029</c:v>
                </c:pt>
                <c:pt idx="559">
                  <c:v>21.044</c:v>
                </c:pt>
                <c:pt idx="560">
                  <c:v>21.056000000000001</c:v>
                </c:pt>
                <c:pt idx="561">
                  <c:v>21.062999999999999</c:v>
                </c:pt>
                <c:pt idx="562">
                  <c:v>21.068999999999999</c:v>
                </c:pt>
                <c:pt idx="563">
                  <c:v>21.073</c:v>
                </c:pt>
                <c:pt idx="564">
                  <c:v>21.076000000000001</c:v>
                </c:pt>
                <c:pt idx="565">
                  <c:v>21.08</c:v>
                </c:pt>
                <c:pt idx="566">
                  <c:v>21.085999999999999</c:v>
                </c:pt>
                <c:pt idx="567">
                  <c:v>21.091999999999999</c:v>
                </c:pt>
                <c:pt idx="568">
                  <c:v>21.100999999999999</c:v>
                </c:pt>
                <c:pt idx="569">
                  <c:v>21.108000000000001</c:v>
                </c:pt>
                <c:pt idx="570">
                  <c:v>21.116</c:v>
                </c:pt>
                <c:pt idx="571">
                  <c:v>21.123999999999999</c:v>
                </c:pt>
                <c:pt idx="572">
                  <c:v>21.13</c:v>
                </c:pt>
                <c:pt idx="573">
                  <c:v>21.137</c:v>
                </c:pt>
                <c:pt idx="574">
                  <c:v>21.14</c:v>
                </c:pt>
                <c:pt idx="575">
                  <c:v>21.140999999999998</c:v>
                </c:pt>
                <c:pt idx="576">
                  <c:v>21.146999999999998</c:v>
                </c:pt>
                <c:pt idx="577">
                  <c:v>21.149000000000001</c:v>
                </c:pt>
                <c:pt idx="578">
                  <c:v>21.152999999999999</c:v>
                </c:pt>
                <c:pt idx="579">
                  <c:v>21.155000000000001</c:v>
                </c:pt>
                <c:pt idx="580">
                  <c:v>21.155999999999999</c:v>
                </c:pt>
                <c:pt idx="581">
                  <c:v>21.157</c:v>
                </c:pt>
                <c:pt idx="582">
                  <c:v>21.158999999999999</c:v>
                </c:pt>
                <c:pt idx="583">
                  <c:v>21.161999999999999</c:v>
                </c:pt>
                <c:pt idx="584">
                  <c:v>21.166</c:v>
                </c:pt>
                <c:pt idx="585">
                  <c:v>21.173999999999999</c:v>
                </c:pt>
                <c:pt idx="586">
                  <c:v>21.181000000000001</c:v>
                </c:pt>
                <c:pt idx="587">
                  <c:v>21.187000000000001</c:v>
                </c:pt>
                <c:pt idx="588">
                  <c:v>21.196000000000002</c:v>
                </c:pt>
                <c:pt idx="589">
                  <c:v>21.204000000000001</c:v>
                </c:pt>
                <c:pt idx="590">
                  <c:v>22.71</c:v>
                </c:pt>
                <c:pt idx="591">
                  <c:v>22.716000000000001</c:v>
                </c:pt>
                <c:pt idx="592">
                  <c:v>22.712</c:v>
                </c:pt>
                <c:pt idx="593">
                  <c:v>22.702999999999999</c:v>
                </c:pt>
                <c:pt idx="594">
                  <c:v>22.69</c:v>
                </c:pt>
                <c:pt idx="595">
                  <c:v>22.675999999999998</c:v>
                </c:pt>
                <c:pt idx="596">
                  <c:v>22.661999999999999</c:v>
                </c:pt>
                <c:pt idx="597">
                  <c:v>22.652000000000001</c:v>
                </c:pt>
                <c:pt idx="598">
                  <c:v>22.641999999999999</c:v>
                </c:pt>
                <c:pt idx="599">
                  <c:v>22.634</c:v>
                </c:pt>
                <c:pt idx="600">
                  <c:v>22.625</c:v>
                </c:pt>
                <c:pt idx="601">
                  <c:v>22.614000000000001</c:v>
                </c:pt>
                <c:pt idx="602">
                  <c:v>22.597000000000001</c:v>
                </c:pt>
                <c:pt idx="603">
                  <c:v>22.582999999999998</c:v>
                </c:pt>
                <c:pt idx="604">
                  <c:v>22.568999999999999</c:v>
                </c:pt>
                <c:pt idx="605">
                  <c:v>22.556000000000001</c:v>
                </c:pt>
                <c:pt idx="606">
                  <c:v>22.545000000000002</c:v>
                </c:pt>
                <c:pt idx="607">
                  <c:v>22.533999999999999</c:v>
                </c:pt>
                <c:pt idx="608">
                  <c:v>22.526</c:v>
                </c:pt>
                <c:pt idx="609">
                  <c:v>22.516999999999999</c:v>
                </c:pt>
                <c:pt idx="610">
                  <c:v>22.509</c:v>
                </c:pt>
                <c:pt idx="611">
                  <c:v>22.503</c:v>
                </c:pt>
                <c:pt idx="612">
                  <c:v>22.495000000000001</c:v>
                </c:pt>
                <c:pt idx="613">
                  <c:v>22.49</c:v>
                </c:pt>
                <c:pt idx="614">
                  <c:v>22.481999999999999</c:v>
                </c:pt>
                <c:pt idx="615">
                  <c:v>22.475000000000001</c:v>
                </c:pt>
                <c:pt idx="616">
                  <c:v>22.465</c:v>
                </c:pt>
                <c:pt idx="617">
                  <c:v>22.457000000000001</c:v>
                </c:pt>
                <c:pt idx="618">
                  <c:v>22.449000000000002</c:v>
                </c:pt>
                <c:pt idx="619">
                  <c:v>22.445</c:v>
                </c:pt>
                <c:pt idx="620">
                  <c:v>22.439</c:v>
                </c:pt>
                <c:pt idx="621">
                  <c:v>22.436</c:v>
                </c:pt>
                <c:pt idx="622">
                  <c:v>22.434000000000001</c:v>
                </c:pt>
                <c:pt idx="623">
                  <c:v>22.428000000000001</c:v>
                </c:pt>
                <c:pt idx="624">
                  <c:v>22.42</c:v>
                </c:pt>
                <c:pt idx="625">
                  <c:v>22.416</c:v>
                </c:pt>
                <c:pt idx="626">
                  <c:v>22.411000000000001</c:v>
                </c:pt>
                <c:pt idx="627">
                  <c:v>22.474</c:v>
                </c:pt>
                <c:pt idx="628">
                  <c:v>22.501000000000001</c:v>
                </c:pt>
                <c:pt idx="629">
                  <c:v>22.513999999999999</c:v>
                </c:pt>
                <c:pt idx="630">
                  <c:v>22.521000000000001</c:v>
                </c:pt>
                <c:pt idx="631">
                  <c:v>22.532</c:v>
                </c:pt>
                <c:pt idx="632">
                  <c:v>22.536999999999999</c:v>
                </c:pt>
                <c:pt idx="633">
                  <c:v>22.541</c:v>
                </c:pt>
                <c:pt idx="634">
                  <c:v>22.542000000000002</c:v>
                </c:pt>
                <c:pt idx="635">
                  <c:v>22.544</c:v>
                </c:pt>
                <c:pt idx="636">
                  <c:v>22.547000000000001</c:v>
                </c:pt>
                <c:pt idx="637">
                  <c:v>22.547999999999998</c:v>
                </c:pt>
                <c:pt idx="638">
                  <c:v>22.548999999999999</c:v>
                </c:pt>
                <c:pt idx="639">
                  <c:v>22.547999999999998</c:v>
                </c:pt>
                <c:pt idx="640">
                  <c:v>22.547000000000001</c:v>
                </c:pt>
                <c:pt idx="641">
                  <c:v>22.545999999999999</c:v>
                </c:pt>
                <c:pt idx="642">
                  <c:v>22.545000000000002</c:v>
                </c:pt>
                <c:pt idx="643">
                  <c:v>22.54</c:v>
                </c:pt>
                <c:pt idx="644">
                  <c:v>22.536000000000001</c:v>
                </c:pt>
                <c:pt idx="645">
                  <c:v>22.536999999999999</c:v>
                </c:pt>
                <c:pt idx="646">
                  <c:v>22.532</c:v>
                </c:pt>
                <c:pt idx="647">
                  <c:v>22.527000000000001</c:v>
                </c:pt>
                <c:pt idx="648">
                  <c:v>22.524000000000001</c:v>
                </c:pt>
                <c:pt idx="649">
                  <c:v>22.52</c:v>
                </c:pt>
                <c:pt idx="650">
                  <c:v>22.515000000000001</c:v>
                </c:pt>
                <c:pt idx="651">
                  <c:v>22.51</c:v>
                </c:pt>
                <c:pt idx="652">
                  <c:v>22.506</c:v>
                </c:pt>
                <c:pt idx="653">
                  <c:v>22.504000000000001</c:v>
                </c:pt>
                <c:pt idx="654">
                  <c:v>22.498999999999999</c:v>
                </c:pt>
                <c:pt idx="655">
                  <c:v>22.497</c:v>
                </c:pt>
                <c:pt idx="656">
                  <c:v>22.497</c:v>
                </c:pt>
                <c:pt idx="657">
                  <c:v>22.495999999999999</c:v>
                </c:pt>
                <c:pt idx="658">
                  <c:v>22.492999999999999</c:v>
                </c:pt>
                <c:pt idx="659">
                  <c:v>22.492000000000001</c:v>
                </c:pt>
                <c:pt idx="660">
                  <c:v>22.489000000000001</c:v>
                </c:pt>
                <c:pt idx="661">
                  <c:v>22.484999999999999</c:v>
                </c:pt>
                <c:pt idx="662">
                  <c:v>22.481999999999999</c:v>
                </c:pt>
                <c:pt idx="663">
                  <c:v>22.481999999999999</c:v>
                </c:pt>
                <c:pt idx="664">
                  <c:v>22.481000000000002</c:v>
                </c:pt>
                <c:pt idx="665">
                  <c:v>22.48</c:v>
                </c:pt>
                <c:pt idx="666">
                  <c:v>22.48</c:v>
                </c:pt>
                <c:pt idx="667">
                  <c:v>22.478000000000002</c:v>
                </c:pt>
                <c:pt idx="668">
                  <c:v>22.477</c:v>
                </c:pt>
                <c:pt idx="669">
                  <c:v>22.478000000000002</c:v>
                </c:pt>
                <c:pt idx="670">
                  <c:v>22.481000000000002</c:v>
                </c:pt>
                <c:pt idx="671">
                  <c:v>22.484999999999999</c:v>
                </c:pt>
                <c:pt idx="672">
                  <c:v>22.486000000000001</c:v>
                </c:pt>
                <c:pt idx="673">
                  <c:v>22.960999999999999</c:v>
                </c:pt>
                <c:pt idx="674">
                  <c:v>22.981000000000002</c:v>
                </c:pt>
                <c:pt idx="675">
                  <c:v>22.986999999999998</c:v>
                </c:pt>
                <c:pt idx="676">
                  <c:v>22.991</c:v>
                </c:pt>
                <c:pt idx="677">
                  <c:v>22.991</c:v>
                </c:pt>
                <c:pt idx="678">
                  <c:v>22.99</c:v>
                </c:pt>
                <c:pt idx="679">
                  <c:v>22.988</c:v>
                </c:pt>
                <c:pt idx="680">
                  <c:v>22.984000000000002</c:v>
                </c:pt>
                <c:pt idx="681">
                  <c:v>22.984999999999999</c:v>
                </c:pt>
                <c:pt idx="682">
                  <c:v>22.984000000000002</c:v>
                </c:pt>
                <c:pt idx="683">
                  <c:v>22.978999999999999</c:v>
                </c:pt>
                <c:pt idx="684">
                  <c:v>22.978999999999999</c:v>
                </c:pt>
                <c:pt idx="685">
                  <c:v>22.978999999999999</c:v>
                </c:pt>
                <c:pt idx="686">
                  <c:v>22.978000000000002</c:v>
                </c:pt>
                <c:pt idx="687">
                  <c:v>22.98</c:v>
                </c:pt>
                <c:pt idx="688">
                  <c:v>22.981000000000002</c:v>
                </c:pt>
                <c:pt idx="689">
                  <c:v>22.984000000000002</c:v>
                </c:pt>
                <c:pt idx="690">
                  <c:v>22.984000000000002</c:v>
                </c:pt>
                <c:pt idx="691">
                  <c:v>22.986000000000001</c:v>
                </c:pt>
                <c:pt idx="692">
                  <c:v>22.986000000000001</c:v>
                </c:pt>
                <c:pt idx="693">
                  <c:v>22.984999999999999</c:v>
                </c:pt>
                <c:pt idx="694">
                  <c:v>22.984999999999999</c:v>
                </c:pt>
                <c:pt idx="695">
                  <c:v>22.984000000000002</c:v>
                </c:pt>
                <c:pt idx="696">
                  <c:v>22.981999999999999</c:v>
                </c:pt>
                <c:pt idx="697">
                  <c:v>22.977</c:v>
                </c:pt>
                <c:pt idx="698">
                  <c:v>22.972000000000001</c:v>
                </c:pt>
                <c:pt idx="699">
                  <c:v>22.968</c:v>
                </c:pt>
                <c:pt idx="700">
                  <c:v>22.966000000000001</c:v>
                </c:pt>
                <c:pt idx="701">
                  <c:v>22.962</c:v>
                </c:pt>
                <c:pt idx="702">
                  <c:v>22.962</c:v>
                </c:pt>
                <c:pt idx="703">
                  <c:v>22.960999999999999</c:v>
                </c:pt>
                <c:pt idx="704">
                  <c:v>22.963000000000001</c:v>
                </c:pt>
                <c:pt idx="705">
                  <c:v>22.966000000000001</c:v>
                </c:pt>
                <c:pt idx="706">
                  <c:v>22.972000000000001</c:v>
                </c:pt>
                <c:pt idx="707">
                  <c:v>22.978000000000002</c:v>
                </c:pt>
                <c:pt idx="708">
                  <c:v>22.981999999999999</c:v>
                </c:pt>
                <c:pt idx="709">
                  <c:v>22.983000000000001</c:v>
                </c:pt>
                <c:pt idx="710">
                  <c:v>22.986000000000001</c:v>
                </c:pt>
                <c:pt idx="711">
                  <c:v>22.989000000000001</c:v>
                </c:pt>
                <c:pt idx="712">
                  <c:v>22.99</c:v>
                </c:pt>
                <c:pt idx="713">
                  <c:v>22.991</c:v>
                </c:pt>
                <c:pt idx="714">
                  <c:v>22.991</c:v>
                </c:pt>
                <c:pt idx="715">
                  <c:v>22.992999999999999</c:v>
                </c:pt>
                <c:pt idx="716">
                  <c:v>22.992999999999999</c:v>
                </c:pt>
                <c:pt idx="717">
                  <c:v>22.992999999999999</c:v>
                </c:pt>
                <c:pt idx="718">
                  <c:v>22.998000000000001</c:v>
                </c:pt>
                <c:pt idx="719">
                  <c:v>22.998000000000001</c:v>
                </c:pt>
                <c:pt idx="720">
                  <c:v>23.001000000000001</c:v>
                </c:pt>
                <c:pt idx="721">
                  <c:v>23.007000000000001</c:v>
                </c:pt>
                <c:pt idx="722">
                  <c:v>23.009</c:v>
                </c:pt>
                <c:pt idx="723">
                  <c:v>23.016999999999999</c:v>
                </c:pt>
                <c:pt idx="724">
                  <c:v>23.021999999999998</c:v>
                </c:pt>
                <c:pt idx="725">
                  <c:v>23.023</c:v>
                </c:pt>
                <c:pt idx="726">
                  <c:v>23.021999999999998</c:v>
                </c:pt>
                <c:pt idx="727">
                  <c:v>23.024999999999999</c:v>
                </c:pt>
                <c:pt idx="728">
                  <c:v>22.907</c:v>
                </c:pt>
                <c:pt idx="729">
                  <c:v>22.933</c:v>
                </c:pt>
                <c:pt idx="730">
                  <c:v>22.942</c:v>
                </c:pt>
                <c:pt idx="731">
                  <c:v>22.951000000000001</c:v>
                </c:pt>
                <c:pt idx="732">
                  <c:v>22.962</c:v>
                </c:pt>
                <c:pt idx="733">
                  <c:v>22.968</c:v>
                </c:pt>
                <c:pt idx="734">
                  <c:v>22.974</c:v>
                </c:pt>
                <c:pt idx="735">
                  <c:v>22.983000000000001</c:v>
                </c:pt>
                <c:pt idx="736">
                  <c:v>22.984999999999999</c:v>
                </c:pt>
                <c:pt idx="737">
                  <c:v>22.984999999999999</c:v>
                </c:pt>
                <c:pt idx="738">
                  <c:v>22.986000000000001</c:v>
                </c:pt>
                <c:pt idx="739">
                  <c:v>22.984999999999999</c:v>
                </c:pt>
                <c:pt idx="740">
                  <c:v>22.981000000000002</c:v>
                </c:pt>
                <c:pt idx="741">
                  <c:v>22.975000000000001</c:v>
                </c:pt>
                <c:pt idx="742">
                  <c:v>22.966999999999999</c:v>
                </c:pt>
                <c:pt idx="743">
                  <c:v>22.952000000000002</c:v>
                </c:pt>
                <c:pt idx="744">
                  <c:v>22.940999999999999</c:v>
                </c:pt>
                <c:pt idx="745">
                  <c:v>22.927</c:v>
                </c:pt>
                <c:pt idx="746">
                  <c:v>22.920999999999999</c:v>
                </c:pt>
                <c:pt idx="747">
                  <c:v>22.91</c:v>
                </c:pt>
                <c:pt idx="748">
                  <c:v>22.902000000000001</c:v>
                </c:pt>
                <c:pt idx="749">
                  <c:v>22.896000000000001</c:v>
                </c:pt>
                <c:pt idx="750">
                  <c:v>22.89</c:v>
                </c:pt>
                <c:pt idx="751">
                  <c:v>22.885000000000002</c:v>
                </c:pt>
                <c:pt idx="752">
                  <c:v>22.882000000000001</c:v>
                </c:pt>
                <c:pt idx="753">
                  <c:v>22.878</c:v>
                </c:pt>
                <c:pt idx="754">
                  <c:v>22.873999999999999</c:v>
                </c:pt>
                <c:pt idx="755">
                  <c:v>22.873999999999999</c:v>
                </c:pt>
                <c:pt idx="756">
                  <c:v>22.870999999999999</c:v>
                </c:pt>
                <c:pt idx="757">
                  <c:v>22.87</c:v>
                </c:pt>
                <c:pt idx="758">
                  <c:v>22.872</c:v>
                </c:pt>
                <c:pt idx="759">
                  <c:v>22.872</c:v>
                </c:pt>
                <c:pt idx="760">
                  <c:v>22.869</c:v>
                </c:pt>
                <c:pt idx="761">
                  <c:v>22.869</c:v>
                </c:pt>
                <c:pt idx="762">
                  <c:v>22.864000000000001</c:v>
                </c:pt>
                <c:pt idx="763">
                  <c:v>22.86</c:v>
                </c:pt>
                <c:pt idx="764">
                  <c:v>22.849</c:v>
                </c:pt>
                <c:pt idx="765">
                  <c:v>22.838999999999999</c:v>
                </c:pt>
                <c:pt idx="766">
                  <c:v>22.832999999999998</c:v>
                </c:pt>
                <c:pt idx="767">
                  <c:v>22.832999999999998</c:v>
                </c:pt>
                <c:pt idx="768">
                  <c:v>22.838999999999999</c:v>
                </c:pt>
                <c:pt idx="769">
                  <c:v>22.85</c:v>
                </c:pt>
                <c:pt idx="770">
                  <c:v>22.864000000000001</c:v>
                </c:pt>
                <c:pt idx="771">
                  <c:v>22.876000000000001</c:v>
                </c:pt>
                <c:pt idx="772">
                  <c:v>22.891999999999999</c:v>
                </c:pt>
                <c:pt idx="773">
                  <c:v>22.905000000000001</c:v>
                </c:pt>
                <c:pt idx="774">
                  <c:v>22.920999999999999</c:v>
                </c:pt>
                <c:pt idx="775">
                  <c:v>22.936</c:v>
                </c:pt>
                <c:pt idx="776">
                  <c:v>22.952000000000002</c:v>
                </c:pt>
                <c:pt idx="777">
                  <c:v>22.971</c:v>
                </c:pt>
                <c:pt idx="778">
                  <c:v>22.986999999999998</c:v>
                </c:pt>
                <c:pt idx="779">
                  <c:v>23.003</c:v>
                </c:pt>
                <c:pt idx="780">
                  <c:v>23.013000000000002</c:v>
                </c:pt>
                <c:pt idx="781">
                  <c:v>23.021999999999998</c:v>
                </c:pt>
                <c:pt idx="782">
                  <c:v>23.032</c:v>
                </c:pt>
                <c:pt idx="783">
                  <c:v>23.042999999999999</c:v>
                </c:pt>
                <c:pt idx="784">
                  <c:v>23.055</c:v>
                </c:pt>
                <c:pt idx="785">
                  <c:v>23.065999999999999</c:v>
                </c:pt>
                <c:pt idx="786">
                  <c:v>23.074999999999999</c:v>
                </c:pt>
                <c:pt idx="787">
                  <c:v>23.087</c:v>
                </c:pt>
                <c:pt idx="788">
                  <c:v>23.097999999999999</c:v>
                </c:pt>
                <c:pt idx="789">
                  <c:v>21.4</c:v>
                </c:pt>
                <c:pt idx="790">
                  <c:v>21.456</c:v>
                </c:pt>
                <c:pt idx="791">
                  <c:v>21.492999999999999</c:v>
                </c:pt>
                <c:pt idx="792">
                  <c:v>21.513000000000002</c:v>
                </c:pt>
                <c:pt idx="793">
                  <c:v>21.524999999999999</c:v>
                </c:pt>
                <c:pt idx="794">
                  <c:v>21.527999999999999</c:v>
                </c:pt>
                <c:pt idx="795">
                  <c:v>21.53</c:v>
                </c:pt>
                <c:pt idx="796">
                  <c:v>21.527999999999999</c:v>
                </c:pt>
                <c:pt idx="797">
                  <c:v>21.527000000000001</c:v>
                </c:pt>
                <c:pt idx="798">
                  <c:v>21.533999999999999</c:v>
                </c:pt>
                <c:pt idx="799">
                  <c:v>21.532</c:v>
                </c:pt>
                <c:pt idx="800">
                  <c:v>21.527999999999999</c:v>
                </c:pt>
                <c:pt idx="801">
                  <c:v>21.52</c:v>
                </c:pt>
                <c:pt idx="802">
                  <c:v>21.51</c:v>
                </c:pt>
                <c:pt idx="803">
                  <c:v>21.503</c:v>
                </c:pt>
                <c:pt idx="804">
                  <c:v>21.498999999999999</c:v>
                </c:pt>
                <c:pt idx="805">
                  <c:v>21.494</c:v>
                </c:pt>
                <c:pt idx="806">
                  <c:v>21.492000000000001</c:v>
                </c:pt>
                <c:pt idx="807">
                  <c:v>21.49</c:v>
                </c:pt>
                <c:pt idx="808">
                  <c:v>21.489000000000001</c:v>
                </c:pt>
                <c:pt idx="809">
                  <c:v>21.491</c:v>
                </c:pt>
                <c:pt idx="810">
                  <c:v>21.488</c:v>
                </c:pt>
                <c:pt idx="811">
                  <c:v>21.483000000000001</c:v>
                </c:pt>
                <c:pt idx="812">
                  <c:v>21.48</c:v>
                </c:pt>
                <c:pt idx="813">
                  <c:v>21.47</c:v>
                </c:pt>
                <c:pt idx="814">
                  <c:v>21.452000000000002</c:v>
                </c:pt>
                <c:pt idx="815">
                  <c:v>21.431999999999999</c:v>
                </c:pt>
                <c:pt idx="816">
                  <c:v>21.408999999999999</c:v>
                </c:pt>
                <c:pt idx="817">
                  <c:v>21.390999999999998</c:v>
                </c:pt>
                <c:pt idx="818">
                  <c:v>21.376000000000001</c:v>
                </c:pt>
                <c:pt idx="819">
                  <c:v>21.36</c:v>
                </c:pt>
                <c:pt idx="820">
                  <c:v>21.356000000000002</c:v>
                </c:pt>
                <c:pt idx="821">
                  <c:v>21.355</c:v>
                </c:pt>
                <c:pt idx="822">
                  <c:v>21.353999999999999</c:v>
                </c:pt>
                <c:pt idx="823">
                  <c:v>21.353000000000002</c:v>
                </c:pt>
                <c:pt idx="824">
                  <c:v>21.353999999999999</c:v>
                </c:pt>
                <c:pt idx="825">
                  <c:v>21.356999999999999</c:v>
                </c:pt>
                <c:pt idx="826">
                  <c:v>21.359000000000002</c:v>
                </c:pt>
                <c:pt idx="827">
                  <c:v>21.361000000000001</c:v>
                </c:pt>
                <c:pt idx="828">
                  <c:v>21.361999999999998</c:v>
                </c:pt>
                <c:pt idx="829">
                  <c:v>21.358000000000001</c:v>
                </c:pt>
                <c:pt idx="830">
                  <c:v>21.355</c:v>
                </c:pt>
                <c:pt idx="831">
                  <c:v>21.349</c:v>
                </c:pt>
                <c:pt idx="832">
                  <c:v>21.344999999999999</c:v>
                </c:pt>
                <c:pt idx="833">
                  <c:v>21.335000000000001</c:v>
                </c:pt>
                <c:pt idx="834">
                  <c:v>21.324999999999999</c:v>
                </c:pt>
                <c:pt idx="835">
                  <c:v>21.315000000000001</c:v>
                </c:pt>
                <c:pt idx="836">
                  <c:v>21.308</c:v>
                </c:pt>
                <c:pt idx="837">
                  <c:v>21.298999999999999</c:v>
                </c:pt>
                <c:pt idx="838">
                  <c:v>21.295000000000002</c:v>
                </c:pt>
                <c:pt idx="839">
                  <c:v>21.29</c:v>
                </c:pt>
                <c:pt idx="840">
                  <c:v>21.282</c:v>
                </c:pt>
                <c:pt idx="841">
                  <c:v>21.273</c:v>
                </c:pt>
                <c:pt idx="842">
                  <c:v>21.263000000000002</c:v>
                </c:pt>
                <c:pt idx="843">
                  <c:v>21.254000000000001</c:v>
                </c:pt>
                <c:pt idx="844">
                  <c:v>21.236000000000001</c:v>
                </c:pt>
                <c:pt idx="845">
                  <c:v>21.225000000000001</c:v>
                </c:pt>
                <c:pt idx="846">
                  <c:v>21.212</c:v>
                </c:pt>
                <c:pt idx="847">
                  <c:v>21.207000000000001</c:v>
                </c:pt>
                <c:pt idx="848">
                  <c:v>21.2</c:v>
                </c:pt>
                <c:pt idx="849">
                  <c:v>21.193000000000001</c:v>
                </c:pt>
                <c:pt idx="850">
                  <c:v>21.187000000000001</c:v>
                </c:pt>
                <c:pt idx="851">
                  <c:v>21.184000000000001</c:v>
                </c:pt>
                <c:pt idx="852">
                  <c:v>21.181999999999999</c:v>
                </c:pt>
                <c:pt idx="853">
                  <c:v>21.181000000000001</c:v>
                </c:pt>
                <c:pt idx="854">
                  <c:v>21.178999999999998</c:v>
                </c:pt>
                <c:pt idx="855">
                  <c:v>21.178999999999998</c:v>
                </c:pt>
                <c:pt idx="856">
                  <c:v>21.181999999999999</c:v>
                </c:pt>
                <c:pt idx="857">
                  <c:v>21.186</c:v>
                </c:pt>
                <c:pt idx="858">
                  <c:v>21.189</c:v>
                </c:pt>
                <c:pt idx="859">
                  <c:v>21.186</c:v>
                </c:pt>
                <c:pt idx="860">
                  <c:v>22.459</c:v>
                </c:pt>
                <c:pt idx="861">
                  <c:v>22.495999999999999</c:v>
                </c:pt>
                <c:pt idx="862">
                  <c:v>22.518000000000001</c:v>
                </c:pt>
                <c:pt idx="863">
                  <c:v>22.536000000000001</c:v>
                </c:pt>
                <c:pt idx="864">
                  <c:v>22.553000000000001</c:v>
                </c:pt>
                <c:pt idx="865">
                  <c:v>22.567</c:v>
                </c:pt>
                <c:pt idx="866">
                  <c:v>22.58</c:v>
                </c:pt>
                <c:pt idx="867">
                  <c:v>22.585999999999999</c:v>
                </c:pt>
                <c:pt idx="868">
                  <c:v>22.594000000000001</c:v>
                </c:pt>
                <c:pt idx="869">
                  <c:v>22.600999999999999</c:v>
                </c:pt>
                <c:pt idx="870">
                  <c:v>22.611000000000001</c:v>
                </c:pt>
                <c:pt idx="871">
                  <c:v>22.622</c:v>
                </c:pt>
                <c:pt idx="872">
                  <c:v>22.629000000000001</c:v>
                </c:pt>
                <c:pt idx="873">
                  <c:v>22.637</c:v>
                </c:pt>
                <c:pt idx="874">
                  <c:v>22.646000000000001</c:v>
                </c:pt>
                <c:pt idx="875">
                  <c:v>22.652999999999999</c:v>
                </c:pt>
                <c:pt idx="876">
                  <c:v>22.66</c:v>
                </c:pt>
                <c:pt idx="877">
                  <c:v>22.667999999999999</c:v>
                </c:pt>
                <c:pt idx="878">
                  <c:v>22.675999999999998</c:v>
                </c:pt>
                <c:pt idx="879">
                  <c:v>22.687999999999999</c:v>
                </c:pt>
                <c:pt idx="880">
                  <c:v>22.698</c:v>
                </c:pt>
                <c:pt idx="881">
                  <c:v>22.707000000000001</c:v>
                </c:pt>
                <c:pt idx="882">
                  <c:v>22.713000000000001</c:v>
                </c:pt>
                <c:pt idx="883">
                  <c:v>22.721</c:v>
                </c:pt>
                <c:pt idx="884">
                  <c:v>22.728000000000002</c:v>
                </c:pt>
                <c:pt idx="885">
                  <c:v>22.736999999999998</c:v>
                </c:pt>
                <c:pt idx="886">
                  <c:v>22.739000000000001</c:v>
                </c:pt>
                <c:pt idx="887">
                  <c:v>22.741</c:v>
                </c:pt>
                <c:pt idx="888">
                  <c:v>22.742000000000001</c:v>
                </c:pt>
                <c:pt idx="889">
                  <c:v>22.742000000000001</c:v>
                </c:pt>
                <c:pt idx="890">
                  <c:v>22.74</c:v>
                </c:pt>
                <c:pt idx="891">
                  <c:v>22.744</c:v>
                </c:pt>
                <c:pt idx="892">
                  <c:v>22.741</c:v>
                </c:pt>
                <c:pt idx="893">
                  <c:v>22.728999999999999</c:v>
                </c:pt>
                <c:pt idx="894">
                  <c:v>22.713000000000001</c:v>
                </c:pt>
                <c:pt idx="895">
                  <c:v>22.687999999999999</c:v>
                </c:pt>
                <c:pt idx="896">
                  <c:v>22.666</c:v>
                </c:pt>
                <c:pt idx="897">
                  <c:v>22.594999999999999</c:v>
                </c:pt>
                <c:pt idx="898">
                  <c:v>22.629000000000001</c:v>
                </c:pt>
                <c:pt idx="899">
                  <c:v>22.649000000000001</c:v>
                </c:pt>
                <c:pt idx="900">
                  <c:v>22.667999999999999</c:v>
                </c:pt>
                <c:pt idx="901">
                  <c:v>22.684999999999999</c:v>
                </c:pt>
                <c:pt idx="902">
                  <c:v>22.701000000000001</c:v>
                </c:pt>
                <c:pt idx="903">
                  <c:v>22.72</c:v>
                </c:pt>
                <c:pt idx="904">
                  <c:v>22.731999999999999</c:v>
                </c:pt>
                <c:pt idx="905">
                  <c:v>22.75</c:v>
                </c:pt>
                <c:pt idx="906">
                  <c:v>22.768999999999998</c:v>
                </c:pt>
                <c:pt idx="907">
                  <c:v>22.785</c:v>
                </c:pt>
                <c:pt idx="908">
                  <c:v>22.797000000000001</c:v>
                </c:pt>
                <c:pt idx="909">
                  <c:v>22.808</c:v>
                </c:pt>
                <c:pt idx="910">
                  <c:v>22.817</c:v>
                </c:pt>
                <c:pt idx="911">
                  <c:v>22.826000000000001</c:v>
                </c:pt>
                <c:pt idx="912">
                  <c:v>22.832999999999998</c:v>
                </c:pt>
                <c:pt idx="913">
                  <c:v>22.838000000000001</c:v>
                </c:pt>
                <c:pt idx="914">
                  <c:v>22.84</c:v>
                </c:pt>
                <c:pt idx="915">
                  <c:v>22.843</c:v>
                </c:pt>
                <c:pt idx="916">
                  <c:v>22.844000000000001</c:v>
                </c:pt>
                <c:pt idx="917">
                  <c:v>22.849</c:v>
                </c:pt>
                <c:pt idx="918">
                  <c:v>22.855</c:v>
                </c:pt>
                <c:pt idx="919">
                  <c:v>22.861999999999998</c:v>
                </c:pt>
                <c:pt idx="920">
                  <c:v>22.869</c:v>
                </c:pt>
                <c:pt idx="921">
                  <c:v>22.876000000000001</c:v>
                </c:pt>
                <c:pt idx="922">
                  <c:v>22.885999999999999</c:v>
                </c:pt>
                <c:pt idx="923">
                  <c:v>22.893999999999998</c:v>
                </c:pt>
                <c:pt idx="924">
                  <c:v>22.904</c:v>
                </c:pt>
                <c:pt idx="925">
                  <c:v>22.916</c:v>
                </c:pt>
                <c:pt idx="926">
                  <c:v>22.919</c:v>
                </c:pt>
                <c:pt idx="927">
                  <c:v>22.923999999999999</c:v>
                </c:pt>
                <c:pt idx="928">
                  <c:v>22.923999999999999</c:v>
                </c:pt>
                <c:pt idx="929">
                  <c:v>22.927</c:v>
                </c:pt>
                <c:pt idx="930">
                  <c:v>22.928000000000001</c:v>
                </c:pt>
                <c:pt idx="931">
                  <c:v>22.93</c:v>
                </c:pt>
                <c:pt idx="932">
                  <c:v>22.937000000000001</c:v>
                </c:pt>
                <c:pt idx="933">
                  <c:v>22.943999999999999</c:v>
                </c:pt>
                <c:pt idx="934">
                  <c:v>22.951000000000001</c:v>
                </c:pt>
                <c:pt idx="935">
                  <c:v>22.957000000000001</c:v>
                </c:pt>
                <c:pt idx="936">
                  <c:v>22.957000000000001</c:v>
                </c:pt>
                <c:pt idx="937">
                  <c:v>22.966000000000001</c:v>
                </c:pt>
                <c:pt idx="938">
                  <c:v>22.971</c:v>
                </c:pt>
                <c:pt idx="939">
                  <c:v>22.975000000000001</c:v>
                </c:pt>
                <c:pt idx="940">
                  <c:v>22.977</c:v>
                </c:pt>
                <c:pt idx="941">
                  <c:v>22.978000000000002</c:v>
                </c:pt>
                <c:pt idx="942">
                  <c:v>22.940999999999999</c:v>
                </c:pt>
                <c:pt idx="943">
                  <c:v>22.969000000000001</c:v>
                </c:pt>
                <c:pt idx="944">
                  <c:v>22.984000000000002</c:v>
                </c:pt>
                <c:pt idx="945">
                  <c:v>22.995000000000001</c:v>
                </c:pt>
                <c:pt idx="946">
                  <c:v>23.004000000000001</c:v>
                </c:pt>
                <c:pt idx="947">
                  <c:v>23.012</c:v>
                </c:pt>
                <c:pt idx="948">
                  <c:v>23.016999999999999</c:v>
                </c:pt>
                <c:pt idx="949">
                  <c:v>23.024000000000001</c:v>
                </c:pt>
                <c:pt idx="950">
                  <c:v>23.027000000000001</c:v>
                </c:pt>
                <c:pt idx="951">
                  <c:v>23.030999999999999</c:v>
                </c:pt>
                <c:pt idx="952">
                  <c:v>23.032</c:v>
                </c:pt>
                <c:pt idx="953">
                  <c:v>23.026</c:v>
                </c:pt>
                <c:pt idx="954">
                  <c:v>23.021999999999998</c:v>
                </c:pt>
                <c:pt idx="955">
                  <c:v>23.007000000000001</c:v>
                </c:pt>
                <c:pt idx="956">
                  <c:v>22.992999999999999</c:v>
                </c:pt>
                <c:pt idx="957">
                  <c:v>22.983000000000001</c:v>
                </c:pt>
                <c:pt idx="958">
                  <c:v>22.972000000000001</c:v>
                </c:pt>
                <c:pt idx="959">
                  <c:v>22.951000000000001</c:v>
                </c:pt>
                <c:pt idx="960">
                  <c:v>22.928999999999998</c:v>
                </c:pt>
                <c:pt idx="961">
                  <c:v>22.917000000000002</c:v>
                </c:pt>
                <c:pt idx="962">
                  <c:v>22.905999999999999</c:v>
                </c:pt>
                <c:pt idx="963">
                  <c:v>22.901</c:v>
                </c:pt>
                <c:pt idx="964">
                  <c:v>22.898</c:v>
                </c:pt>
                <c:pt idx="965">
                  <c:v>22.899000000000001</c:v>
                </c:pt>
                <c:pt idx="966">
                  <c:v>22.901</c:v>
                </c:pt>
                <c:pt idx="967">
                  <c:v>22.908000000000001</c:v>
                </c:pt>
                <c:pt idx="968">
                  <c:v>22.916</c:v>
                </c:pt>
                <c:pt idx="969">
                  <c:v>22.922000000000001</c:v>
                </c:pt>
                <c:pt idx="970">
                  <c:v>22.922000000000001</c:v>
                </c:pt>
                <c:pt idx="971">
                  <c:v>22.923999999999999</c:v>
                </c:pt>
                <c:pt idx="972">
                  <c:v>22.922999999999998</c:v>
                </c:pt>
                <c:pt idx="973">
                  <c:v>22.920999999999999</c:v>
                </c:pt>
                <c:pt idx="974">
                  <c:v>22.922000000000001</c:v>
                </c:pt>
                <c:pt idx="975">
                  <c:v>22.923999999999999</c:v>
                </c:pt>
                <c:pt idx="976">
                  <c:v>22.923999999999999</c:v>
                </c:pt>
                <c:pt idx="977">
                  <c:v>22.922999999999998</c:v>
                </c:pt>
                <c:pt idx="978">
                  <c:v>22.922000000000001</c:v>
                </c:pt>
                <c:pt idx="979">
                  <c:v>22.923999999999999</c:v>
                </c:pt>
                <c:pt idx="980">
                  <c:v>22.922000000000001</c:v>
                </c:pt>
                <c:pt idx="981">
                  <c:v>22.923999999999999</c:v>
                </c:pt>
                <c:pt idx="982">
                  <c:v>22.923999999999999</c:v>
                </c:pt>
                <c:pt idx="983">
                  <c:v>22.928000000000001</c:v>
                </c:pt>
                <c:pt idx="984">
                  <c:v>22.922000000000001</c:v>
                </c:pt>
                <c:pt idx="985">
                  <c:v>22.920999999999999</c:v>
                </c:pt>
                <c:pt idx="986">
                  <c:v>23.199000000000002</c:v>
                </c:pt>
                <c:pt idx="987">
                  <c:v>23.233000000000001</c:v>
                </c:pt>
                <c:pt idx="988">
                  <c:v>23.251999999999999</c:v>
                </c:pt>
                <c:pt idx="989">
                  <c:v>23.27</c:v>
                </c:pt>
                <c:pt idx="990">
                  <c:v>23.283999999999999</c:v>
                </c:pt>
                <c:pt idx="991">
                  <c:v>23.300999999999998</c:v>
                </c:pt>
                <c:pt idx="992">
                  <c:v>23.315000000000001</c:v>
                </c:pt>
                <c:pt idx="993">
                  <c:v>23.326000000000001</c:v>
                </c:pt>
                <c:pt idx="994">
                  <c:v>23.335000000000001</c:v>
                </c:pt>
                <c:pt idx="995">
                  <c:v>23.34</c:v>
                </c:pt>
                <c:pt idx="996">
                  <c:v>23.344000000000001</c:v>
                </c:pt>
                <c:pt idx="997">
                  <c:v>23.35</c:v>
                </c:pt>
                <c:pt idx="998">
                  <c:v>23.36</c:v>
                </c:pt>
                <c:pt idx="999">
                  <c:v>23.367000000000001</c:v>
                </c:pt>
                <c:pt idx="1000">
                  <c:v>23.376999999999999</c:v>
                </c:pt>
                <c:pt idx="1001">
                  <c:v>23.384</c:v>
                </c:pt>
                <c:pt idx="1002">
                  <c:v>23.390999999999998</c:v>
                </c:pt>
                <c:pt idx="1003">
                  <c:v>23.401</c:v>
                </c:pt>
                <c:pt idx="1004">
                  <c:v>23.411999999999999</c:v>
                </c:pt>
                <c:pt idx="1005">
                  <c:v>23.420999999999999</c:v>
                </c:pt>
                <c:pt idx="1006">
                  <c:v>23.43</c:v>
                </c:pt>
                <c:pt idx="1007">
                  <c:v>23.443000000000001</c:v>
                </c:pt>
                <c:pt idx="1008">
                  <c:v>23.449000000000002</c:v>
                </c:pt>
                <c:pt idx="1009">
                  <c:v>23.456</c:v>
                </c:pt>
                <c:pt idx="1010">
                  <c:v>23.46</c:v>
                </c:pt>
                <c:pt idx="1011">
                  <c:v>23.463999999999999</c:v>
                </c:pt>
                <c:pt idx="1012">
                  <c:v>23.471</c:v>
                </c:pt>
                <c:pt idx="1013">
                  <c:v>23.478000000000002</c:v>
                </c:pt>
                <c:pt idx="1014">
                  <c:v>23.486999999999998</c:v>
                </c:pt>
                <c:pt idx="1015">
                  <c:v>23.498999999999999</c:v>
                </c:pt>
                <c:pt idx="1016">
                  <c:v>23.503</c:v>
                </c:pt>
                <c:pt idx="1017">
                  <c:v>23.510999999999999</c:v>
                </c:pt>
                <c:pt idx="1018">
                  <c:v>23.515000000000001</c:v>
                </c:pt>
                <c:pt idx="1019">
                  <c:v>23.524000000000001</c:v>
                </c:pt>
                <c:pt idx="1020">
                  <c:v>23.533999999999999</c:v>
                </c:pt>
                <c:pt idx="1021">
                  <c:v>23.542000000000002</c:v>
                </c:pt>
                <c:pt idx="1022">
                  <c:v>23.545999999999999</c:v>
                </c:pt>
                <c:pt idx="1023">
                  <c:v>23.552</c:v>
                </c:pt>
                <c:pt idx="1024">
                  <c:v>23.556000000000001</c:v>
                </c:pt>
                <c:pt idx="1025">
                  <c:v>23.559000000000001</c:v>
                </c:pt>
                <c:pt idx="1026">
                  <c:v>23.559000000000001</c:v>
                </c:pt>
                <c:pt idx="1027">
                  <c:v>23.558</c:v>
                </c:pt>
                <c:pt idx="1028">
                  <c:v>23.559000000000001</c:v>
                </c:pt>
                <c:pt idx="1029">
                  <c:v>23.564</c:v>
                </c:pt>
                <c:pt idx="1030">
                  <c:v>23.568999999999999</c:v>
                </c:pt>
                <c:pt idx="1031">
                  <c:v>23.568999999999999</c:v>
                </c:pt>
                <c:pt idx="1032">
                  <c:v>23.567</c:v>
                </c:pt>
                <c:pt idx="1033">
                  <c:v>23.565000000000001</c:v>
                </c:pt>
                <c:pt idx="1034">
                  <c:v>23.527000000000001</c:v>
                </c:pt>
                <c:pt idx="1035">
                  <c:v>23.521999999999998</c:v>
                </c:pt>
                <c:pt idx="1036">
                  <c:v>23.526</c:v>
                </c:pt>
                <c:pt idx="1037">
                  <c:v>23.527999999999999</c:v>
                </c:pt>
                <c:pt idx="1038">
                  <c:v>23.533999999999999</c:v>
                </c:pt>
                <c:pt idx="1039">
                  <c:v>23.542999999999999</c:v>
                </c:pt>
                <c:pt idx="1040">
                  <c:v>23.553999999999998</c:v>
                </c:pt>
                <c:pt idx="1041">
                  <c:v>23.567</c:v>
                </c:pt>
                <c:pt idx="1042">
                  <c:v>23.577000000000002</c:v>
                </c:pt>
                <c:pt idx="1043">
                  <c:v>23.585000000000001</c:v>
                </c:pt>
                <c:pt idx="1044">
                  <c:v>23.591999999999999</c:v>
                </c:pt>
                <c:pt idx="1045">
                  <c:v>23.594000000000001</c:v>
                </c:pt>
                <c:pt idx="1046">
                  <c:v>23.600999999999999</c:v>
                </c:pt>
                <c:pt idx="1047">
                  <c:v>23.492000000000001</c:v>
                </c:pt>
                <c:pt idx="1048">
                  <c:v>23.492000000000001</c:v>
                </c:pt>
                <c:pt idx="1049">
                  <c:v>23.475999999999999</c:v>
                </c:pt>
                <c:pt idx="1050">
                  <c:v>23.454999999999998</c:v>
                </c:pt>
                <c:pt idx="1051">
                  <c:v>23.436</c:v>
                </c:pt>
                <c:pt idx="1052">
                  <c:v>23.423999999999999</c:v>
                </c:pt>
                <c:pt idx="1053">
                  <c:v>23.411999999999999</c:v>
                </c:pt>
                <c:pt idx="1054">
                  <c:v>23.4</c:v>
                </c:pt>
                <c:pt idx="1055">
                  <c:v>23.393999999999998</c:v>
                </c:pt>
                <c:pt idx="1056">
                  <c:v>23.385000000000002</c:v>
                </c:pt>
                <c:pt idx="1057">
                  <c:v>23.376999999999999</c:v>
                </c:pt>
                <c:pt idx="1058">
                  <c:v>23.370999999999999</c:v>
                </c:pt>
                <c:pt idx="1059">
                  <c:v>23.37</c:v>
                </c:pt>
                <c:pt idx="1060">
                  <c:v>23.37</c:v>
                </c:pt>
                <c:pt idx="1061">
                  <c:v>23.375</c:v>
                </c:pt>
                <c:pt idx="1062">
                  <c:v>23.376999999999999</c:v>
                </c:pt>
                <c:pt idx="1063">
                  <c:v>23.37</c:v>
                </c:pt>
                <c:pt idx="1064">
                  <c:v>23.359000000000002</c:v>
                </c:pt>
                <c:pt idx="1065">
                  <c:v>23.338999999999999</c:v>
                </c:pt>
                <c:pt idx="1066">
                  <c:v>23.317</c:v>
                </c:pt>
                <c:pt idx="1067">
                  <c:v>23.300999999999998</c:v>
                </c:pt>
                <c:pt idx="1068">
                  <c:v>23.282</c:v>
                </c:pt>
                <c:pt idx="1069">
                  <c:v>23.263000000000002</c:v>
                </c:pt>
                <c:pt idx="1070">
                  <c:v>23.25</c:v>
                </c:pt>
                <c:pt idx="1071">
                  <c:v>23.241</c:v>
                </c:pt>
                <c:pt idx="1072">
                  <c:v>23.238</c:v>
                </c:pt>
                <c:pt idx="1073">
                  <c:v>23.238</c:v>
                </c:pt>
                <c:pt idx="1074">
                  <c:v>23.242000000000001</c:v>
                </c:pt>
                <c:pt idx="1075">
                  <c:v>23.247</c:v>
                </c:pt>
                <c:pt idx="1076">
                  <c:v>23.248000000000001</c:v>
                </c:pt>
                <c:pt idx="1077">
                  <c:v>23.251000000000001</c:v>
                </c:pt>
                <c:pt idx="1078">
                  <c:v>23.254999999999999</c:v>
                </c:pt>
                <c:pt idx="1079">
                  <c:v>23.248999999999999</c:v>
                </c:pt>
                <c:pt idx="1080">
                  <c:v>23.245000000000001</c:v>
                </c:pt>
                <c:pt idx="1081">
                  <c:v>23.241</c:v>
                </c:pt>
                <c:pt idx="1082">
                  <c:v>23.244</c:v>
                </c:pt>
                <c:pt idx="1083">
                  <c:v>23.242000000000001</c:v>
                </c:pt>
                <c:pt idx="1084">
                  <c:v>23.242000000000001</c:v>
                </c:pt>
                <c:pt idx="1085">
                  <c:v>23.245000000000001</c:v>
                </c:pt>
                <c:pt idx="1086">
                  <c:v>23.245999999999999</c:v>
                </c:pt>
                <c:pt idx="1087">
                  <c:v>23.248000000000001</c:v>
                </c:pt>
                <c:pt idx="1088">
                  <c:v>23.254000000000001</c:v>
                </c:pt>
                <c:pt idx="1089">
                  <c:v>23.262</c:v>
                </c:pt>
                <c:pt idx="1090">
                  <c:v>23.271000000000001</c:v>
                </c:pt>
                <c:pt idx="1091">
                  <c:v>23.277000000000001</c:v>
                </c:pt>
                <c:pt idx="1092">
                  <c:v>23.283999999999999</c:v>
                </c:pt>
                <c:pt idx="1093">
                  <c:v>23.286999999999999</c:v>
                </c:pt>
                <c:pt idx="1094">
                  <c:v>23.286999999999999</c:v>
                </c:pt>
                <c:pt idx="1095">
                  <c:v>23.291</c:v>
                </c:pt>
                <c:pt idx="1096">
                  <c:v>23.295000000000002</c:v>
                </c:pt>
                <c:pt idx="1097">
                  <c:v>23.298999999999999</c:v>
                </c:pt>
                <c:pt idx="1098">
                  <c:v>23.3</c:v>
                </c:pt>
                <c:pt idx="1099">
                  <c:v>23.298999999999999</c:v>
                </c:pt>
                <c:pt idx="1100">
                  <c:v>23.3</c:v>
                </c:pt>
                <c:pt idx="1101">
                  <c:v>23.303000000000001</c:v>
                </c:pt>
                <c:pt idx="1102">
                  <c:v>23.303999999999998</c:v>
                </c:pt>
                <c:pt idx="1103">
                  <c:v>23.308</c:v>
                </c:pt>
                <c:pt idx="1104">
                  <c:v>24.314</c:v>
                </c:pt>
                <c:pt idx="1105">
                  <c:v>24.324999999999999</c:v>
                </c:pt>
                <c:pt idx="1106">
                  <c:v>24.318999999999999</c:v>
                </c:pt>
                <c:pt idx="1107">
                  <c:v>24.309000000000001</c:v>
                </c:pt>
                <c:pt idx="1108">
                  <c:v>24.289000000000001</c:v>
                </c:pt>
                <c:pt idx="1109">
                  <c:v>24.262</c:v>
                </c:pt>
                <c:pt idx="1110">
                  <c:v>24.231999999999999</c:v>
                </c:pt>
                <c:pt idx="1111">
                  <c:v>24.201000000000001</c:v>
                </c:pt>
                <c:pt idx="1112">
                  <c:v>24.19</c:v>
                </c:pt>
                <c:pt idx="1113">
                  <c:v>24.178999999999998</c:v>
                </c:pt>
                <c:pt idx="1114">
                  <c:v>24.17</c:v>
                </c:pt>
                <c:pt idx="1115">
                  <c:v>24.157</c:v>
                </c:pt>
                <c:pt idx="1116">
                  <c:v>24.129000000000001</c:v>
                </c:pt>
                <c:pt idx="1117">
                  <c:v>24.097999999999999</c:v>
                </c:pt>
                <c:pt idx="1118">
                  <c:v>24.084</c:v>
                </c:pt>
                <c:pt idx="1119">
                  <c:v>24.074999999999999</c:v>
                </c:pt>
                <c:pt idx="1120">
                  <c:v>24.074000000000002</c:v>
                </c:pt>
                <c:pt idx="1121">
                  <c:v>24.056999999999999</c:v>
                </c:pt>
                <c:pt idx="1122">
                  <c:v>24.048999999999999</c:v>
                </c:pt>
                <c:pt idx="1123">
                  <c:v>24.044</c:v>
                </c:pt>
                <c:pt idx="1124">
                  <c:v>24.041</c:v>
                </c:pt>
                <c:pt idx="1125">
                  <c:v>24.036999999999999</c:v>
                </c:pt>
                <c:pt idx="1126">
                  <c:v>24.033999999999999</c:v>
                </c:pt>
                <c:pt idx="1127">
                  <c:v>24.03</c:v>
                </c:pt>
                <c:pt idx="1128">
                  <c:v>24.026</c:v>
                </c:pt>
                <c:pt idx="1129">
                  <c:v>24.024999999999999</c:v>
                </c:pt>
                <c:pt idx="1130">
                  <c:v>24.024999999999999</c:v>
                </c:pt>
                <c:pt idx="1131">
                  <c:v>24.024999999999999</c:v>
                </c:pt>
                <c:pt idx="1132">
                  <c:v>24.026</c:v>
                </c:pt>
                <c:pt idx="1133">
                  <c:v>24.027000000000001</c:v>
                </c:pt>
                <c:pt idx="1134">
                  <c:v>24.029</c:v>
                </c:pt>
                <c:pt idx="1135">
                  <c:v>24.029</c:v>
                </c:pt>
                <c:pt idx="1136">
                  <c:v>24.030999999999999</c:v>
                </c:pt>
                <c:pt idx="1137">
                  <c:v>24.035</c:v>
                </c:pt>
                <c:pt idx="1138">
                  <c:v>24.036999999999999</c:v>
                </c:pt>
                <c:pt idx="1139">
                  <c:v>24.04</c:v>
                </c:pt>
                <c:pt idx="1140">
                  <c:v>24.042000000000002</c:v>
                </c:pt>
                <c:pt idx="1141">
                  <c:v>24.045000000000002</c:v>
                </c:pt>
                <c:pt idx="1142">
                  <c:v>24.048999999999999</c:v>
                </c:pt>
                <c:pt idx="1143">
                  <c:v>24.05</c:v>
                </c:pt>
                <c:pt idx="1144">
                  <c:v>24.048999999999999</c:v>
                </c:pt>
                <c:pt idx="1145">
                  <c:v>24.048999999999999</c:v>
                </c:pt>
                <c:pt idx="1146">
                  <c:v>24.045999999999999</c:v>
                </c:pt>
                <c:pt idx="1147">
                  <c:v>24.045999999999999</c:v>
                </c:pt>
                <c:pt idx="1148">
                  <c:v>24.045999999999999</c:v>
                </c:pt>
                <c:pt idx="1149">
                  <c:v>24.042999999999999</c:v>
                </c:pt>
                <c:pt idx="1150">
                  <c:v>24.039000000000001</c:v>
                </c:pt>
                <c:pt idx="1151">
                  <c:v>24.041</c:v>
                </c:pt>
                <c:pt idx="1152">
                  <c:v>24.042999999999999</c:v>
                </c:pt>
                <c:pt idx="1153">
                  <c:v>24.05</c:v>
                </c:pt>
                <c:pt idx="1154">
                  <c:v>24.056999999999999</c:v>
                </c:pt>
                <c:pt idx="1155">
                  <c:v>24.065999999999999</c:v>
                </c:pt>
                <c:pt idx="1156">
                  <c:v>24.07</c:v>
                </c:pt>
                <c:pt idx="1157">
                  <c:v>24.07</c:v>
                </c:pt>
                <c:pt idx="1158">
                  <c:v>24.073</c:v>
                </c:pt>
                <c:pt idx="1159">
                  <c:v>24.073</c:v>
                </c:pt>
                <c:pt idx="1160">
                  <c:v>24.074999999999999</c:v>
                </c:pt>
                <c:pt idx="1161">
                  <c:v>24.073</c:v>
                </c:pt>
                <c:pt idx="1162">
                  <c:v>24.07</c:v>
                </c:pt>
                <c:pt idx="1163">
                  <c:v>24.07</c:v>
                </c:pt>
                <c:pt idx="1164">
                  <c:v>24.065000000000001</c:v>
                </c:pt>
                <c:pt idx="1165">
                  <c:v>24.698</c:v>
                </c:pt>
                <c:pt idx="1166">
                  <c:v>24.724</c:v>
                </c:pt>
                <c:pt idx="1167">
                  <c:v>24.738</c:v>
                </c:pt>
                <c:pt idx="1168">
                  <c:v>24.748999999999999</c:v>
                </c:pt>
                <c:pt idx="1169">
                  <c:v>24.757000000000001</c:v>
                </c:pt>
                <c:pt idx="1170">
                  <c:v>24.768999999999998</c:v>
                </c:pt>
                <c:pt idx="1171">
                  <c:v>24.78</c:v>
                </c:pt>
                <c:pt idx="1172">
                  <c:v>24.79</c:v>
                </c:pt>
                <c:pt idx="1173">
                  <c:v>24.798999999999999</c:v>
                </c:pt>
                <c:pt idx="1174">
                  <c:v>24.802</c:v>
                </c:pt>
                <c:pt idx="1175">
                  <c:v>24.800999999999998</c:v>
                </c:pt>
                <c:pt idx="1176">
                  <c:v>24.797999999999998</c:v>
                </c:pt>
                <c:pt idx="1177">
                  <c:v>24.797000000000001</c:v>
                </c:pt>
                <c:pt idx="1178">
                  <c:v>24.785</c:v>
                </c:pt>
                <c:pt idx="1179">
                  <c:v>24.771000000000001</c:v>
                </c:pt>
                <c:pt idx="1180">
                  <c:v>24.745000000000001</c:v>
                </c:pt>
                <c:pt idx="1181">
                  <c:v>24.713999999999999</c:v>
                </c:pt>
                <c:pt idx="1182">
                  <c:v>24.683</c:v>
                </c:pt>
                <c:pt idx="1183">
                  <c:v>24.65</c:v>
                </c:pt>
                <c:pt idx="1184">
                  <c:v>24.614000000000001</c:v>
                </c:pt>
                <c:pt idx="1185">
                  <c:v>24.574999999999999</c:v>
                </c:pt>
                <c:pt idx="1186">
                  <c:v>24.527000000000001</c:v>
                </c:pt>
                <c:pt idx="1187">
                  <c:v>24.472000000000001</c:v>
                </c:pt>
                <c:pt idx="1188">
                  <c:v>24.395</c:v>
                </c:pt>
                <c:pt idx="1189">
                  <c:v>24.331</c:v>
                </c:pt>
                <c:pt idx="1190">
                  <c:v>24.251999999999999</c:v>
                </c:pt>
                <c:pt idx="1191">
                  <c:v>24.206</c:v>
                </c:pt>
                <c:pt idx="1192">
                  <c:v>24.149000000000001</c:v>
                </c:pt>
                <c:pt idx="1193">
                  <c:v>24.087</c:v>
                </c:pt>
                <c:pt idx="1194">
                  <c:v>24.016999999999999</c:v>
                </c:pt>
                <c:pt idx="1195">
                  <c:v>23.977</c:v>
                </c:pt>
                <c:pt idx="1196">
                  <c:v>23.97</c:v>
                </c:pt>
                <c:pt idx="1197">
                  <c:v>23.966000000000001</c:v>
                </c:pt>
                <c:pt idx="1198">
                  <c:v>23.963999999999999</c:v>
                </c:pt>
                <c:pt idx="1199">
                  <c:v>23.957000000000001</c:v>
                </c:pt>
                <c:pt idx="1200">
                  <c:v>23.937000000000001</c:v>
                </c:pt>
                <c:pt idx="1201">
                  <c:v>23.908999999999999</c:v>
                </c:pt>
                <c:pt idx="1202">
                  <c:v>23.878</c:v>
                </c:pt>
                <c:pt idx="1203">
                  <c:v>23.849</c:v>
                </c:pt>
                <c:pt idx="1204">
                  <c:v>23.82</c:v>
                </c:pt>
                <c:pt idx="1205">
                  <c:v>23.800999999999998</c:v>
                </c:pt>
                <c:pt idx="1206">
                  <c:v>23.785</c:v>
                </c:pt>
                <c:pt idx="1207">
                  <c:v>23.77</c:v>
                </c:pt>
                <c:pt idx="1208">
                  <c:v>23.757999999999999</c:v>
                </c:pt>
                <c:pt idx="1209">
                  <c:v>23.748000000000001</c:v>
                </c:pt>
                <c:pt idx="1210">
                  <c:v>23.745000000000001</c:v>
                </c:pt>
                <c:pt idx="1211">
                  <c:v>23.747</c:v>
                </c:pt>
                <c:pt idx="1212">
                  <c:v>23.76</c:v>
                </c:pt>
                <c:pt idx="1213">
                  <c:v>23.776</c:v>
                </c:pt>
                <c:pt idx="1214">
                  <c:v>23.792999999999999</c:v>
                </c:pt>
                <c:pt idx="1215">
                  <c:v>24.815999999999999</c:v>
                </c:pt>
                <c:pt idx="1216">
                  <c:v>24.838999999999999</c:v>
                </c:pt>
                <c:pt idx="1217">
                  <c:v>24.844999999999999</c:v>
                </c:pt>
                <c:pt idx="1218">
                  <c:v>24.850999999999999</c:v>
                </c:pt>
                <c:pt idx="1219">
                  <c:v>24.859000000000002</c:v>
                </c:pt>
                <c:pt idx="1220">
                  <c:v>24.867000000000001</c:v>
                </c:pt>
                <c:pt idx="1221">
                  <c:v>24.875</c:v>
                </c:pt>
                <c:pt idx="1222">
                  <c:v>24.885000000000002</c:v>
                </c:pt>
                <c:pt idx="1223">
                  <c:v>24.896999999999998</c:v>
                </c:pt>
                <c:pt idx="1224">
                  <c:v>24.907</c:v>
                </c:pt>
                <c:pt idx="1225">
                  <c:v>24.917999999999999</c:v>
                </c:pt>
                <c:pt idx="1226">
                  <c:v>24.922999999999998</c:v>
                </c:pt>
                <c:pt idx="1227">
                  <c:v>24.919</c:v>
                </c:pt>
                <c:pt idx="1228">
                  <c:v>24.905999999999999</c:v>
                </c:pt>
                <c:pt idx="1229">
                  <c:v>24.893000000000001</c:v>
                </c:pt>
                <c:pt idx="1230">
                  <c:v>24.885000000000002</c:v>
                </c:pt>
                <c:pt idx="1231">
                  <c:v>24.882999999999999</c:v>
                </c:pt>
                <c:pt idx="1232">
                  <c:v>24.885000000000002</c:v>
                </c:pt>
                <c:pt idx="1233">
                  <c:v>24.888999999999999</c:v>
                </c:pt>
                <c:pt idx="1234">
                  <c:v>24.891999999999999</c:v>
                </c:pt>
                <c:pt idx="1235">
                  <c:v>24.895</c:v>
                </c:pt>
                <c:pt idx="1236">
                  <c:v>24.899000000000001</c:v>
                </c:pt>
                <c:pt idx="1237">
                  <c:v>24.902000000000001</c:v>
                </c:pt>
                <c:pt idx="1238">
                  <c:v>24.907</c:v>
                </c:pt>
                <c:pt idx="1239">
                  <c:v>24.911999999999999</c:v>
                </c:pt>
                <c:pt idx="1240">
                  <c:v>24.917000000000002</c:v>
                </c:pt>
                <c:pt idx="1241">
                  <c:v>24.927</c:v>
                </c:pt>
                <c:pt idx="1242">
                  <c:v>24.931999999999999</c:v>
                </c:pt>
                <c:pt idx="1243">
                  <c:v>24.931999999999999</c:v>
                </c:pt>
                <c:pt idx="1244">
                  <c:v>24.931999999999999</c:v>
                </c:pt>
                <c:pt idx="1245">
                  <c:v>24.934999999999999</c:v>
                </c:pt>
                <c:pt idx="1246">
                  <c:v>24.937999999999999</c:v>
                </c:pt>
                <c:pt idx="1247">
                  <c:v>24.942</c:v>
                </c:pt>
                <c:pt idx="1248">
                  <c:v>24.943999999999999</c:v>
                </c:pt>
                <c:pt idx="1249">
                  <c:v>24.946999999999999</c:v>
                </c:pt>
                <c:pt idx="1250">
                  <c:v>24.951000000000001</c:v>
                </c:pt>
                <c:pt idx="1251">
                  <c:v>24.956</c:v>
                </c:pt>
                <c:pt idx="1252">
                  <c:v>24.96</c:v>
                </c:pt>
                <c:pt idx="1253">
                  <c:v>24.972999999999999</c:v>
                </c:pt>
                <c:pt idx="1254">
                  <c:v>24.984000000000002</c:v>
                </c:pt>
                <c:pt idx="1255">
                  <c:v>24.997</c:v>
                </c:pt>
                <c:pt idx="1256">
                  <c:v>25.009</c:v>
                </c:pt>
                <c:pt idx="1257">
                  <c:v>25.023</c:v>
                </c:pt>
                <c:pt idx="1258">
                  <c:v>25.036999999999999</c:v>
                </c:pt>
                <c:pt idx="1259">
                  <c:v>25.052</c:v>
                </c:pt>
                <c:pt idx="1260">
                  <c:v>25.065000000000001</c:v>
                </c:pt>
                <c:pt idx="1261">
                  <c:v>25.062000000000001</c:v>
                </c:pt>
                <c:pt idx="1262">
                  <c:v>24.914999999999999</c:v>
                </c:pt>
                <c:pt idx="1263">
                  <c:v>24.948</c:v>
                </c:pt>
                <c:pt idx="1264">
                  <c:v>24.966000000000001</c:v>
                </c:pt>
                <c:pt idx="1265">
                  <c:v>24.981999999999999</c:v>
                </c:pt>
                <c:pt idx="1266">
                  <c:v>24.994</c:v>
                </c:pt>
                <c:pt idx="1267">
                  <c:v>25.001000000000001</c:v>
                </c:pt>
                <c:pt idx="1268">
                  <c:v>25.009</c:v>
                </c:pt>
                <c:pt idx="1269">
                  <c:v>25.018000000000001</c:v>
                </c:pt>
                <c:pt idx="1270">
                  <c:v>25.023</c:v>
                </c:pt>
                <c:pt idx="1271">
                  <c:v>25.013999999999999</c:v>
                </c:pt>
                <c:pt idx="1272">
                  <c:v>25.001999999999999</c:v>
                </c:pt>
                <c:pt idx="1273">
                  <c:v>24.98</c:v>
                </c:pt>
                <c:pt idx="1274">
                  <c:v>24.963000000000001</c:v>
                </c:pt>
                <c:pt idx="1275">
                  <c:v>24.960999999999999</c:v>
                </c:pt>
                <c:pt idx="1276">
                  <c:v>24.960999999999999</c:v>
                </c:pt>
                <c:pt idx="1277">
                  <c:v>24.952000000000002</c:v>
                </c:pt>
                <c:pt idx="1278">
                  <c:v>24.939</c:v>
                </c:pt>
                <c:pt idx="1279">
                  <c:v>24.946999999999999</c:v>
                </c:pt>
                <c:pt idx="1280">
                  <c:v>24.952000000000002</c:v>
                </c:pt>
                <c:pt idx="1281">
                  <c:v>24.966000000000001</c:v>
                </c:pt>
                <c:pt idx="1282">
                  <c:v>24.968</c:v>
                </c:pt>
                <c:pt idx="1283">
                  <c:v>24.978999999999999</c:v>
                </c:pt>
                <c:pt idx="1284">
                  <c:v>24.988</c:v>
                </c:pt>
                <c:pt idx="1285">
                  <c:v>25</c:v>
                </c:pt>
                <c:pt idx="1286">
                  <c:v>25.016999999999999</c:v>
                </c:pt>
                <c:pt idx="1287">
                  <c:v>25.032</c:v>
                </c:pt>
                <c:pt idx="1288">
                  <c:v>25.045000000000002</c:v>
                </c:pt>
                <c:pt idx="1289">
                  <c:v>25.053999999999998</c:v>
                </c:pt>
                <c:pt idx="1290">
                  <c:v>25.068999999999999</c:v>
                </c:pt>
                <c:pt idx="1291">
                  <c:v>25.084</c:v>
                </c:pt>
                <c:pt idx="1292">
                  <c:v>25.094000000000001</c:v>
                </c:pt>
                <c:pt idx="1293">
                  <c:v>25.116</c:v>
                </c:pt>
                <c:pt idx="1294">
                  <c:v>25.135000000000002</c:v>
                </c:pt>
                <c:pt idx="1295">
                  <c:v>25.145</c:v>
                </c:pt>
                <c:pt idx="1296">
                  <c:v>25.157</c:v>
                </c:pt>
                <c:pt idx="1297">
                  <c:v>25.158000000000001</c:v>
                </c:pt>
                <c:pt idx="1298">
                  <c:v>25.155000000000001</c:v>
                </c:pt>
                <c:pt idx="1299">
                  <c:v>25.154</c:v>
                </c:pt>
                <c:pt idx="1300">
                  <c:v>25.151</c:v>
                </c:pt>
                <c:pt idx="1301">
                  <c:v>25.128</c:v>
                </c:pt>
                <c:pt idx="1302">
                  <c:v>25.085999999999999</c:v>
                </c:pt>
                <c:pt idx="1303">
                  <c:v>25.082000000000001</c:v>
                </c:pt>
                <c:pt idx="1304">
                  <c:v>25.068999999999999</c:v>
                </c:pt>
                <c:pt idx="1305">
                  <c:v>25.050999999999998</c:v>
                </c:pt>
                <c:pt idx="1306">
                  <c:v>25.056000000000001</c:v>
                </c:pt>
                <c:pt idx="1307">
                  <c:v>24.821000000000002</c:v>
                </c:pt>
                <c:pt idx="1308">
                  <c:v>24.84</c:v>
                </c:pt>
                <c:pt idx="1309">
                  <c:v>24.847999999999999</c:v>
                </c:pt>
                <c:pt idx="1310">
                  <c:v>24.861000000000001</c:v>
                </c:pt>
                <c:pt idx="1311">
                  <c:v>24.87</c:v>
                </c:pt>
                <c:pt idx="1312">
                  <c:v>24.884</c:v>
                </c:pt>
                <c:pt idx="1313">
                  <c:v>24.898</c:v>
                </c:pt>
                <c:pt idx="1314">
                  <c:v>24.911999999999999</c:v>
                </c:pt>
                <c:pt idx="1315">
                  <c:v>24.916</c:v>
                </c:pt>
                <c:pt idx="1316">
                  <c:v>24.914000000000001</c:v>
                </c:pt>
                <c:pt idx="1317">
                  <c:v>24.911999999999999</c:v>
                </c:pt>
                <c:pt idx="1318">
                  <c:v>24.911000000000001</c:v>
                </c:pt>
                <c:pt idx="1319">
                  <c:v>24.905000000000001</c:v>
                </c:pt>
                <c:pt idx="1320">
                  <c:v>24.898</c:v>
                </c:pt>
                <c:pt idx="1321">
                  <c:v>24.885999999999999</c:v>
                </c:pt>
                <c:pt idx="1322">
                  <c:v>24.882999999999999</c:v>
                </c:pt>
                <c:pt idx="1323">
                  <c:v>24.882999999999999</c:v>
                </c:pt>
                <c:pt idx="1324">
                  <c:v>24.875</c:v>
                </c:pt>
                <c:pt idx="1325">
                  <c:v>24.870999999999999</c:v>
                </c:pt>
                <c:pt idx="1326">
                  <c:v>24.856000000000002</c:v>
                </c:pt>
                <c:pt idx="1327">
                  <c:v>24.87</c:v>
                </c:pt>
                <c:pt idx="1328">
                  <c:v>24.861000000000001</c:v>
                </c:pt>
                <c:pt idx="1329">
                  <c:v>24.858000000000001</c:v>
                </c:pt>
                <c:pt idx="1330">
                  <c:v>24.856000000000002</c:v>
                </c:pt>
                <c:pt idx="1331">
                  <c:v>24.861000000000001</c:v>
                </c:pt>
                <c:pt idx="1332">
                  <c:v>24.838000000000001</c:v>
                </c:pt>
                <c:pt idx="1333">
                  <c:v>24.838999999999999</c:v>
                </c:pt>
                <c:pt idx="1334">
                  <c:v>24.85</c:v>
                </c:pt>
                <c:pt idx="1335">
                  <c:v>24.858000000000001</c:v>
                </c:pt>
                <c:pt idx="1336">
                  <c:v>24.873000000000001</c:v>
                </c:pt>
                <c:pt idx="1337">
                  <c:v>24.881</c:v>
                </c:pt>
                <c:pt idx="1338">
                  <c:v>24.89</c:v>
                </c:pt>
                <c:pt idx="1339">
                  <c:v>24.901</c:v>
                </c:pt>
                <c:pt idx="1340">
                  <c:v>24.916</c:v>
                </c:pt>
                <c:pt idx="1341">
                  <c:v>24.928999999999998</c:v>
                </c:pt>
                <c:pt idx="1342">
                  <c:v>24.934000000000001</c:v>
                </c:pt>
                <c:pt idx="1343">
                  <c:v>24.943999999999999</c:v>
                </c:pt>
                <c:pt idx="1344">
                  <c:v>24.949000000000002</c:v>
                </c:pt>
                <c:pt idx="1345">
                  <c:v>24.946000000000002</c:v>
                </c:pt>
                <c:pt idx="1346">
                  <c:v>24.949000000000002</c:v>
                </c:pt>
                <c:pt idx="1347">
                  <c:v>24.957999999999998</c:v>
                </c:pt>
                <c:pt idx="1348">
                  <c:v>24.978000000000002</c:v>
                </c:pt>
                <c:pt idx="1349">
                  <c:v>24.998999999999999</c:v>
                </c:pt>
                <c:pt idx="1350">
                  <c:v>25.021000000000001</c:v>
                </c:pt>
                <c:pt idx="1351">
                  <c:v>25.042999999999999</c:v>
                </c:pt>
                <c:pt idx="1352">
                  <c:v>25.06</c:v>
                </c:pt>
                <c:pt idx="1353">
                  <c:v>25.079000000000001</c:v>
                </c:pt>
                <c:pt idx="1354">
                  <c:v>25.1</c:v>
                </c:pt>
                <c:pt idx="1355">
                  <c:v>25.125</c:v>
                </c:pt>
                <c:pt idx="1356">
                  <c:v>25.146999999999998</c:v>
                </c:pt>
                <c:pt idx="1357">
                  <c:v>24.733000000000001</c:v>
                </c:pt>
                <c:pt idx="1358">
                  <c:v>24.724</c:v>
                </c:pt>
                <c:pt idx="1359">
                  <c:v>24.734999999999999</c:v>
                </c:pt>
                <c:pt idx="1360">
                  <c:v>24.747</c:v>
                </c:pt>
                <c:pt idx="1361">
                  <c:v>24.751000000000001</c:v>
                </c:pt>
                <c:pt idx="1362">
                  <c:v>24.731999999999999</c:v>
                </c:pt>
                <c:pt idx="1363">
                  <c:v>24.695</c:v>
                </c:pt>
                <c:pt idx="1364">
                  <c:v>24.664999999999999</c:v>
                </c:pt>
                <c:pt idx="1365">
                  <c:v>24.655999999999999</c:v>
                </c:pt>
                <c:pt idx="1366">
                  <c:v>24.663</c:v>
                </c:pt>
                <c:pt idx="1367">
                  <c:v>24.669</c:v>
                </c:pt>
                <c:pt idx="1368">
                  <c:v>24.672999999999998</c:v>
                </c:pt>
                <c:pt idx="1369">
                  <c:v>24.678999999999998</c:v>
                </c:pt>
                <c:pt idx="1370">
                  <c:v>24.687999999999999</c:v>
                </c:pt>
                <c:pt idx="1371">
                  <c:v>24.693000000000001</c:v>
                </c:pt>
                <c:pt idx="1372">
                  <c:v>24.693999999999999</c:v>
                </c:pt>
                <c:pt idx="1373">
                  <c:v>24.690999999999999</c:v>
                </c:pt>
                <c:pt idx="1374">
                  <c:v>24.713999999999999</c:v>
                </c:pt>
                <c:pt idx="1375">
                  <c:v>24.725000000000001</c:v>
                </c:pt>
                <c:pt idx="1376">
                  <c:v>24.731999999999999</c:v>
                </c:pt>
                <c:pt idx="1377">
                  <c:v>24.742999999999999</c:v>
                </c:pt>
                <c:pt idx="1378">
                  <c:v>24.751999999999999</c:v>
                </c:pt>
                <c:pt idx="1379">
                  <c:v>24.768999999999998</c:v>
                </c:pt>
                <c:pt idx="1380">
                  <c:v>24.783999999999999</c:v>
                </c:pt>
                <c:pt idx="1381">
                  <c:v>24.8</c:v>
                </c:pt>
                <c:pt idx="1382">
                  <c:v>24.821000000000002</c:v>
                </c:pt>
                <c:pt idx="1383">
                  <c:v>24.838999999999999</c:v>
                </c:pt>
                <c:pt idx="1384">
                  <c:v>24.856999999999999</c:v>
                </c:pt>
                <c:pt idx="1385">
                  <c:v>24.878</c:v>
                </c:pt>
                <c:pt idx="1386">
                  <c:v>24.898</c:v>
                </c:pt>
                <c:pt idx="1387">
                  <c:v>24.907</c:v>
                </c:pt>
                <c:pt idx="1388">
                  <c:v>24.905000000000001</c:v>
                </c:pt>
                <c:pt idx="1389">
                  <c:v>24.902999999999999</c:v>
                </c:pt>
                <c:pt idx="1390">
                  <c:v>24.905999999999999</c:v>
                </c:pt>
                <c:pt idx="1391">
                  <c:v>24.899000000000001</c:v>
                </c:pt>
                <c:pt idx="1392">
                  <c:v>24.89</c:v>
                </c:pt>
                <c:pt idx="1393">
                  <c:v>24.896999999999998</c:v>
                </c:pt>
                <c:pt idx="1394">
                  <c:v>24.893000000000001</c:v>
                </c:pt>
                <c:pt idx="1395">
                  <c:v>24.895</c:v>
                </c:pt>
                <c:pt idx="1396">
                  <c:v>24.887</c:v>
                </c:pt>
                <c:pt idx="1397">
                  <c:v>24.879000000000001</c:v>
                </c:pt>
                <c:pt idx="1398">
                  <c:v>24.867000000000001</c:v>
                </c:pt>
                <c:pt idx="1399">
                  <c:v>26.504999999999999</c:v>
                </c:pt>
                <c:pt idx="1400">
                  <c:v>26.552</c:v>
                </c:pt>
                <c:pt idx="1401">
                  <c:v>26.585999999999999</c:v>
                </c:pt>
                <c:pt idx="1402">
                  <c:v>26.614999999999998</c:v>
                </c:pt>
                <c:pt idx="1403">
                  <c:v>26.645</c:v>
                </c:pt>
                <c:pt idx="1404">
                  <c:v>26.678999999999998</c:v>
                </c:pt>
                <c:pt idx="1405">
                  <c:v>26.719000000000001</c:v>
                </c:pt>
                <c:pt idx="1406">
                  <c:v>26.76</c:v>
                </c:pt>
                <c:pt idx="1407">
                  <c:v>26.800999999999998</c:v>
                </c:pt>
                <c:pt idx="1408">
                  <c:v>26.84</c:v>
                </c:pt>
                <c:pt idx="1409">
                  <c:v>26.881</c:v>
                </c:pt>
                <c:pt idx="1410">
                  <c:v>26.916</c:v>
                </c:pt>
                <c:pt idx="1411">
                  <c:v>26.952999999999999</c:v>
                </c:pt>
                <c:pt idx="1412">
                  <c:v>26.986000000000001</c:v>
                </c:pt>
                <c:pt idx="1413">
                  <c:v>27.007999999999999</c:v>
                </c:pt>
                <c:pt idx="1414">
                  <c:v>27.033000000000001</c:v>
                </c:pt>
                <c:pt idx="1415">
                  <c:v>27.059000000000001</c:v>
                </c:pt>
                <c:pt idx="1416">
                  <c:v>27.087</c:v>
                </c:pt>
                <c:pt idx="1417">
                  <c:v>27.120999999999999</c:v>
                </c:pt>
                <c:pt idx="1418">
                  <c:v>27.152000000000001</c:v>
                </c:pt>
                <c:pt idx="1419">
                  <c:v>27.187999999999999</c:v>
                </c:pt>
                <c:pt idx="1420">
                  <c:v>27.218</c:v>
                </c:pt>
                <c:pt idx="1421">
                  <c:v>27.247</c:v>
                </c:pt>
                <c:pt idx="1422">
                  <c:v>27.274999999999999</c:v>
                </c:pt>
                <c:pt idx="1423">
                  <c:v>27.303000000000001</c:v>
                </c:pt>
                <c:pt idx="1424">
                  <c:v>27.335999999999999</c:v>
                </c:pt>
                <c:pt idx="1425">
                  <c:v>27.367999999999999</c:v>
                </c:pt>
                <c:pt idx="1426">
                  <c:v>27.404</c:v>
                </c:pt>
                <c:pt idx="1427">
                  <c:v>27.440999999999999</c:v>
                </c:pt>
                <c:pt idx="1428">
                  <c:v>27.47</c:v>
                </c:pt>
                <c:pt idx="1429">
                  <c:v>27.492999999999999</c:v>
                </c:pt>
                <c:pt idx="1430">
                  <c:v>27.512</c:v>
                </c:pt>
                <c:pt idx="1431">
                  <c:v>27.529</c:v>
                </c:pt>
                <c:pt idx="1432">
                  <c:v>27.542000000000002</c:v>
                </c:pt>
                <c:pt idx="1433">
                  <c:v>27.559000000000001</c:v>
                </c:pt>
                <c:pt idx="1434">
                  <c:v>27.562999999999999</c:v>
                </c:pt>
                <c:pt idx="1435">
                  <c:v>27.559000000000001</c:v>
                </c:pt>
                <c:pt idx="1436">
                  <c:v>27.536999999999999</c:v>
                </c:pt>
                <c:pt idx="1437">
                  <c:v>27.52</c:v>
                </c:pt>
                <c:pt idx="1438">
                  <c:v>27.481999999999999</c:v>
                </c:pt>
                <c:pt idx="1439">
                  <c:v>27.408999999999999</c:v>
                </c:pt>
                <c:pt idx="1440">
                  <c:v>27.318000000000001</c:v>
                </c:pt>
                <c:pt idx="1441">
                  <c:v>27.253</c:v>
                </c:pt>
                <c:pt idx="1442">
                  <c:v>27.225999999999999</c:v>
                </c:pt>
                <c:pt idx="1443">
                  <c:v>27.209</c:v>
                </c:pt>
                <c:pt idx="1444">
                  <c:v>27.181000000000001</c:v>
                </c:pt>
                <c:pt idx="1445">
                  <c:v>27.173999999999999</c:v>
                </c:pt>
                <c:pt idx="1446">
                  <c:v>27.169</c:v>
                </c:pt>
                <c:pt idx="1447">
                  <c:v>27.164999999999999</c:v>
                </c:pt>
                <c:pt idx="1448">
                  <c:v>27.15</c:v>
                </c:pt>
                <c:pt idx="1449">
                  <c:v>27.140999999999998</c:v>
                </c:pt>
                <c:pt idx="1450">
                  <c:v>27.143000000000001</c:v>
                </c:pt>
                <c:pt idx="1451">
                  <c:v>27.138000000000002</c:v>
                </c:pt>
                <c:pt idx="1452">
                  <c:v>27.152000000000001</c:v>
                </c:pt>
                <c:pt idx="1453">
                  <c:v>27.154</c:v>
                </c:pt>
                <c:pt idx="1454">
                  <c:v>27.149000000000001</c:v>
                </c:pt>
                <c:pt idx="1455">
                  <c:v>27.126000000000001</c:v>
                </c:pt>
                <c:pt idx="1456">
                  <c:v>27.1</c:v>
                </c:pt>
                <c:pt idx="1457">
                  <c:v>27.091000000000001</c:v>
                </c:pt>
                <c:pt idx="1458">
                  <c:v>27.09</c:v>
                </c:pt>
                <c:pt idx="1459">
                  <c:v>27.096</c:v>
                </c:pt>
                <c:pt idx="1460">
                  <c:v>27.088000000000001</c:v>
                </c:pt>
                <c:pt idx="1461">
                  <c:v>27.091000000000001</c:v>
                </c:pt>
                <c:pt idx="1462">
                  <c:v>27.052</c:v>
                </c:pt>
                <c:pt idx="1463">
                  <c:v>27.018999999999998</c:v>
                </c:pt>
              </c:numCache>
            </c:numRef>
          </c:yVal>
          <c:smooth val="0"/>
          <c:extLst>
            <c:ext xmlns:c16="http://schemas.microsoft.com/office/drawing/2014/chart" uri="{C3380CC4-5D6E-409C-BE32-E72D297353CC}">
              <c16:uniqueId val="{00000001-3DE5-314E-9689-0ED87B8AA107}"/>
            </c:ext>
          </c:extLst>
        </c:ser>
        <c:ser>
          <c:idx val="1"/>
          <c:order val="1"/>
          <c:tx>
            <c:v>IR Sensor Temp</c:v>
          </c:tx>
          <c:spPr>
            <a:ln w="38100" cap="rnd">
              <a:solidFill>
                <a:schemeClr val="accent2"/>
              </a:solidFill>
              <a:round/>
            </a:ln>
            <a:effectLst/>
          </c:spPr>
          <c:marker>
            <c:symbol val="none"/>
          </c:marker>
          <c:trendline>
            <c:spPr>
              <a:ln w="25400" cap="rnd">
                <a:solidFill>
                  <a:schemeClr val="accent2"/>
                </a:solidFill>
                <a:prstDash val="sysDot"/>
              </a:ln>
              <a:effectLst/>
            </c:spPr>
            <c:trendlineType val="linear"/>
            <c:dispRSqr val="0"/>
            <c:dispEq val="1"/>
            <c:trendlineLbl>
              <c:layout>
                <c:manualLayout>
                  <c:x val="-0.43040862860892387"/>
                  <c:y val="-2.9939049285505979E-2"/>
                </c:manualLayout>
              </c:layout>
              <c:numFmt formatCode="General" sourceLinked="0"/>
              <c:spPr>
                <a:noFill/>
                <a:ln>
                  <a:noFill/>
                </a:ln>
                <a:effectLst/>
              </c:spPr>
              <c:txPr>
                <a:bodyPr rot="0" spcFirstLastPara="1" vertOverflow="ellipsis" vert="horz" wrap="square" anchor="ctr" anchorCtr="1"/>
                <a:lstStyle/>
                <a:p>
                  <a:pPr>
                    <a:defRPr sz="1400" b="1" i="0" u="none" strike="noStrike" kern="1200" baseline="0">
                      <a:solidFill>
                        <a:schemeClr val="accent2"/>
                      </a:solidFill>
                      <a:latin typeface="+mn-lt"/>
                      <a:ea typeface="+mn-ea"/>
                      <a:cs typeface="+mn-cs"/>
                    </a:defRPr>
                  </a:pPr>
                  <a:endParaRPr lang="en-US"/>
                </a:p>
              </c:txPr>
            </c:trendlineLbl>
          </c:trendline>
          <c:xVal>
            <c:numRef>
              <c:f>'Final Project Data'!$B$2:$B$1465</c:f>
              <c:numCache>
                <c:formatCode>h:mm:ss</c:formatCode>
                <c:ptCount val="1464"/>
                <c:pt idx="0">
                  <c:v>0.32168981481481479</c:v>
                </c:pt>
                <c:pt idx="1">
                  <c:v>0.32170138888888888</c:v>
                </c:pt>
                <c:pt idx="2">
                  <c:v>0.32171296296296298</c:v>
                </c:pt>
                <c:pt idx="3">
                  <c:v>0.32172453703703702</c:v>
                </c:pt>
                <c:pt idx="4">
                  <c:v>0.32173611111111111</c:v>
                </c:pt>
                <c:pt idx="5">
                  <c:v>0.32174768518518521</c:v>
                </c:pt>
                <c:pt idx="6">
                  <c:v>0.32175925925925924</c:v>
                </c:pt>
                <c:pt idx="7">
                  <c:v>0.32177083333333334</c:v>
                </c:pt>
                <c:pt idx="8">
                  <c:v>0.32178240740740743</c:v>
                </c:pt>
                <c:pt idx="9">
                  <c:v>0.32179398148148147</c:v>
                </c:pt>
                <c:pt idx="10">
                  <c:v>0.32180555555555557</c:v>
                </c:pt>
                <c:pt idx="11">
                  <c:v>0.32181712962962966</c:v>
                </c:pt>
                <c:pt idx="12">
                  <c:v>0.3218287037037037</c:v>
                </c:pt>
                <c:pt idx="13">
                  <c:v>0.32184027777777779</c:v>
                </c:pt>
                <c:pt idx="14">
                  <c:v>0.32185185185185183</c:v>
                </c:pt>
                <c:pt idx="15">
                  <c:v>0.32186342592592593</c:v>
                </c:pt>
                <c:pt idx="16">
                  <c:v>0.32187499999999997</c:v>
                </c:pt>
                <c:pt idx="17">
                  <c:v>0.32188657407407406</c:v>
                </c:pt>
                <c:pt idx="18">
                  <c:v>0.32189814814814816</c:v>
                </c:pt>
                <c:pt idx="19">
                  <c:v>0.32190972222222219</c:v>
                </c:pt>
                <c:pt idx="20">
                  <c:v>0.32192129629629629</c:v>
                </c:pt>
                <c:pt idx="21">
                  <c:v>0.32193287037037038</c:v>
                </c:pt>
                <c:pt idx="22">
                  <c:v>0.32194444444444442</c:v>
                </c:pt>
                <c:pt idx="23">
                  <c:v>0.32195601851851852</c:v>
                </c:pt>
                <c:pt idx="24">
                  <c:v>0.32196759259259261</c:v>
                </c:pt>
                <c:pt idx="25">
                  <c:v>0.32197916666666665</c:v>
                </c:pt>
                <c:pt idx="26">
                  <c:v>0.32199074074074074</c:v>
                </c:pt>
                <c:pt idx="27">
                  <c:v>0.32200231481481484</c:v>
                </c:pt>
                <c:pt idx="28">
                  <c:v>0.32201388888888888</c:v>
                </c:pt>
                <c:pt idx="29">
                  <c:v>0.32202546296296297</c:v>
                </c:pt>
                <c:pt idx="30">
                  <c:v>0.32203703703703707</c:v>
                </c:pt>
                <c:pt idx="31">
                  <c:v>0.3220486111111111</c:v>
                </c:pt>
                <c:pt idx="32">
                  <c:v>0.3220601851851852</c:v>
                </c:pt>
                <c:pt idx="33">
                  <c:v>0.32207175925925924</c:v>
                </c:pt>
                <c:pt idx="34">
                  <c:v>0.32208333333333333</c:v>
                </c:pt>
                <c:pt idx="35">
                  <c:v>0.32209490740740737</c:v>
                </c:pt>
                <c:pt idx="36">
                  <c:v>0.32210648148148152</c:v>
                </c:pt>
                <c:pt idx="37">
                  <c:v>0.32211805555555556</c:v>
                </c:pt>
                <c:pt idx="38">
                  <c:v>0.3221296296296296</c:v>
                </c:pt>
                <c:pt idx="39">
                  <c:v>0.32214120370370369</c:v>
                </c:pt>
                <c:pt idx="40">
                  <c:v>0.32215277777777779</c:v>
                </c:pt>
                <c:pt idx="41">
                  <c:v>0.32215277777777779</c:v>
                </c:pt>
                <c:pt idx="42">
                  <c:v>0.32216435185185183</c:v>
                </c:pt>
                <c:pt idx="43">
                  <c:v>0.32217592592592592</c:v>
                </c:pt>
                <c:pt idx="44">
                  <c:v>0.32218750000000002</c:v>
                </c:pt>
                <c:pt idx="45">
                  <c:v>0.32219907407407405</c:v>
                </c:pt>
                <c:pt idx="46">
                  <c:v>0.32221064814814815</c:v>
                </c:pt>
                <c:pt idx="47">
                  <c:v>0.32222222222222224</c:v>
                </c:pt>
                <c:pt idx="48">
                  <c:v>0.32223379629629628</c:v>
                </c:pt>
                <c:pt idx="49">
                  <c:v>0.32224537037037038</c:v>
                </c:pt>
                <c:pt idx="50">
                  <c:v>0.32225694444444447</c:v>
                </c:pt>
                <c:pt idx="51">
                  <c:v>0.32226851851851851</c:v>
                </c:pt>
                <c:pt idx="52">
                  <c:v>0.3222800925925926</c:v>
                </c:pt>
                <c:pt idx="53">
                  <c:v>0.3222916666666667</c:v>
                </c:pt>
                <c:pt idx="54">
                  <c:v>0.32230324074074074</c:v>
                </c:pt>
                <c:pt idx="55">
                  <c:v>0.32231481481481478</c:v>
                </c:pt>
                <c:pt idx="56">
                  <c:v>0.32232638888888893</c:v>
                </c:pt>
                <c:pt idx="57">
                  <c:v>0.32233796296296297</c:v>
                </c:pt>
                <c:pt idx="58">
                  <c:v>0.322349537037037</c:v>
                </c:pt>
                <c:pt idx="59">
                  <c:v>0.3223611111111111</c:v>
                </c:pt>
                <c:pt idx="60">
                  <c:v>0.32237268518518519</c:v>
                </c:pt>
                <c:pt idx="61">
                  <c:v>0.32292824074074072</c:v>
                </c:pt>
                <c:pt idx="62">
                  <c:v>0.32293981481481482</c:v>
                </c:pt>
                <c:pt idx="63">
                  <c:v>0.32295138888888891</c:v>
                </c:pt>
                <c:pt idx="64">
                  <c:v>0.32296296296296295</c:v>
                </c:pt>
                <c:pt idx="65">
                  <c:v>0.32297453703703705</c:v>
                </c:pt>
                <c:pt idx="66">
                  <c:v>0.32298611111111114</c:v>
                </c:pt>
                <c:pt idx="67">
                  <c:v>0.32299768518518518</c:v>
                </c:pt>
                <c:pt idx="68">
                  <c:v>0.32300925925925927</c:v>
                </c:pt>
                <c:pt idx="69">
                  <c:v>0.32300925925925927</c:v>
                </c:pt>
                <c:pt idx="70">
                  <c:v>0.32302083333333331</c:v>
                </c:pt>
                <c:pt idx="71">
                  <c:v>0.32303240740740741</c:v>
                </c:pt>
                <c:pt idx="72">
                  <c:v>0.32304398148148145</c:v>
                </c:pt>
                <c:pt idx="73">
                  <c:v>0.3230555555555556</c:v>
                </c:pt>
                <c:pt idx="74">
                  <c:v>0.32306712962962963</c:v>
                </c:pt>
                <c:pt idx="75">
                  <c:v>0.32307870370370367</c:v>
                </c:pt>
                <c:pt idx="76">
                  <c:v>0.32309027777777777</c:v>
                </c:pt>
                <c:pt idx="77">
                  <c:v>0.32310185185185186</c:v>
                </c:pt>
                <c:pt idx="78">
                  <c:v>0.3231134259259259</c:v>
                </c:pt>
                <c:pt idx="79">
                  <c:v>0.323125</c:v>
                </c:pt>
                <c:pt idx="80">
                  <c:v>0.32313657407407409</c:v>
                </c:pt>
                <c:pt idx="81">
                  <c:v>0.32314814814814813</c:v>
                </c:pt>
                <c:pt idx="82">
                  <c:v>0.32315972222222222</c:v>
                </c:pt>
                <c:pt idx="83">
                  <c:v>0.32317129629629632</c:v>
                </c:pt>
                <c:pt idx="84">
                  <c:v>0.32318287037037036</c:v>
                </c:pt>
                <c:pt idx="85">
                  <c:v>0.32319444444444445</c:v>
                </c:pt>
                <c:pt idx="86">
                  <c:v>0.32320601851851855</c:v>
                </c:pt>
                <c:pt idx="87">
                  <c:v>0.32321759259259258</c:v>
                </c:pt>
                <c:pt idx="88">
                  <c:v>0.32322916666666668</c:v>
                </c:pt>
                <c:pt idx="89">
                  <c:v>0.32324074074074077</c:v>
                </c:pt>
                <c:pt idx="90">
                  <c:v>0.32325231481481481</c:v>
                </c:pt>
                <c:pt idx="91">
                  <c:v>0.32326388888888885</c:v>
                </c:pt>
                <c:pt idx="92">
                  <c:v>0.323275462962963</c:v>
                </c:pt>
                <c:pt idx="93">
                  <c:v>0.32328703703703704</c:v>
                </c:pt>
                <c:pt idx="94">
                  <c:v>0.32329861111111108</c:v>
                </c:pt>
                <c:pt idx="95">
                  <c:v>0.32331018518518517</c:v>
                </c:pt>
                <c:pt idx="96">
                  <c:v>0.32332175925925927</c:v>
                </c:pt>
                <c:pt idx="97">
                  <c:v>0.32333333333333331</c:v>
                </c:pt>
                <c:pt idx="98">
                  <c:v>0.3233449074074074</c:v>
                </c:pt>
                <c:pt idx="99">
                  <c:v>0.32335648148148149</c:v>
                </c:pt>
                <c:pt idx="100">
                  <c:v>0.32336805555555553</c:v>
                </c:pt>
                <c:pt idx="101">
                  <c:v>0.32337962962962963</c:v>
                </c:pt>
                <c:pt idx="102">
                  <c:v>0.32339120370370372</c:v>
                </c:pt>
                <c:pt idx="103">
                  <c:v>0.32340277777777776</c:v>
                </c:pt>
                <c:pt idx="104">
                  <c:v>0.32501157407407405</c:v>
                </c:pt>
                <c:pt idx="105">
                  <c:v>0.32502314814814814</c:v>
                </c:pt>
                <c:pt idx="106">
                  <c:v>0.32503472222222224</c:v>
                </c:pt>
                <c:pt idx="107">
                  <c:v>0.32504629629629628</c:v>
                </c:pt>
                <c:pt idx="108">
                  <c:v>0.32505787037037037</c:v>
                </c:pt>
                <c:pt idx="109">
                  <c:v>0.32506944444444447</c:v>
                </c:pt>
                <c:pt idx="110">
                  <c:v>0.32508101851851851</c:v>
                </c:pt>
                <c:pt idx="111">
                  <c:v>0.3250925925925926</c:v>
                </c:pt>
                <c:pt idx="112">
                  <c:v>0.32510416666666669</c:v>
                </c:pt>
                <c:pt idx="113">
                  <c:v>0.32511574074074073</c:v>
                </c:pt>
                <c:pt idx="114">
                  <c:v>0.32512731481481483</c:v>
                </c:pt>
                <c:pt idx="115">
                  <c:v>0.32513888888888892</c:v>
                </c:pt>
                <c:pt idx="116">
                  <c:v>0.32515046296296296</c:v>
                </c:pt>
                <c:pt idx="117">
                  <c:v>0.325162037037037</c:v>
                </c:pt>
                <c:pt idx="118">
                  <c:v>0.32517361111111115</c:v>
                </c:pt>
                <c:pt idx="119">
                  <c:v>0.32518518518518519</c:v>
                </c:pt>
                <c:pt idx="120">
                  <c:v>0.32519675925925923</c:v>
                </c:pt>
                <c:pt idx="121">
                  <c:v>0.32520833333333332</c:v>
                </c:pt>
                <c:pt idx="122">
                  <c:v>0.32521990740740742</c:v>
                </c:pt>
                <c:pt idx="123">
                  <c:v>0.32523148148148145</c:v>
                </c:pt>
                <c:pt idx="124">
                  <c:v>0.32524305555555555</c:v>
                </c:pt>
                <c:pt idx="125">
                  <c:v>0.32525462962962964</c:v>
                </c:pt>
                <c:pt idx="126">
                  <c:v>0.32526620370370368</c:v>
                </c:pt>
                <c:pt idx="127">
                  <c:v>0.32527777777777778</c:v>
                </c:pt>
                <c:pt idx="128">
                  <c:v>0.32528935185185187</c:v>
                </c:pt>
                <c:pt idx="129">
                  <c:v>0.32530092592592591</c:v>
                </c:pt>
                <c:pt idx="130">
                  <c:v>0.3253125</c:v>
                </c:pt>
                <c:pt idx="131">
                  <c:v>0.3253240740740741</c:v>
                </c:pt>
                <c:pt idx="132">
                  <c:v>0.32533564814814814</c:v>
                </c:pt>
                <c:pt idx="133">
                  <c:v>0.32534722222222223</c:v>
                </c:pt>
                <c:pt idx="134">
                  <c:v>0.32535879629629633</c:v>
                </c:pt>
                <c:pt idx="135">
                  <c:v>0.32537037037037037</c:v>
                </c:pt>
                <c:pt idx="136">
                  <c:v>0.3253819444444444</c:v>
                </c:pt>
                <c:pt idx="137">
                  <c:v>0.32539351851851855</c:v>
                </c:pt>
                <c:pt idx="138">
                  <c:v>0.32540509259259259</c:v>
                </c:pt>
                <c:pt idx="139">
                  <c:v>0.32541666666666669</c:v>
                </c:pt>
                <c:pt idx="140">
                  <c:v>0.32541666666666669</c:v>
                </c:pt>
                <c:pt idx="141">
                  <c:v>0.32542824074074073</c:v>
                </c:pt>
                <c:pt idx="142">
                  <c:v>0.32543981481481482</c:v>
                </c:pt>
                <c:pt idx="143">
                  <c:v>0.32545138888888886</c:v>
                </c:pt>
                <c:pt idx="144">
                  <c:v>0.32546296296296295</c:v>
                </c:pt>
                <c:pt idx="145">
                  <c:v>0.32547453703703705</c:v>
                </c:pt>
                <c:pt idx="146">
                  <c:v>0.32548611111111109</c:v>
                </c:pt>
                <c:pt idx="147">
                  <c:v>0.32549768518518518</c:v>
                </c:pt>
                <c:pt idx="148">
                  <c:v>0.32550925925925928</c:v>
                </c:pt>
                <c:pt idx="149">
                  <c:v>0.32552083333333331</c:v>
                </c:pt>
                <c:pt idx="150">
                  <c:v>0.32553240740740741</c:v>
                </c:pt>
                <c:pt idx="151">
                  <c:v>0.3255439814814815</c:v>
                </c:pt>
                <c:pt idx="152">
                  <c:v>0.32555555555555554</c:v>
                </c:pt>
                <c:pt idx="153">
                  <c:v>0.32556712962962964</c:v>
                </c:pt>
                <c:pt idx="154">
                  <c:v>0.32557870370370373</c:v>
                </c:pt>
                <c:pt idx="155">
                  <c:v>0.32604166666666667</c:v>
                </c:pt>
                <c:pt idx="156">
                  <c:v>0.32605324074074077</c:v>
                </c:pt>
                <c:pt idx="157">
                  <c:v>0.32606481481481481</c:v>
                </c:pt>
                <c:pt idx="158">
                  <c:v>0.3260763888888889</c:v>
                </c:pt>
                <c:pt idx="159">
                  <c:v>0.326087962962963</c:v>
                </c:pt>
                <c:pt idx="160">
                  <c:v>0.32609953703703703</c:v>
                </c:pt>
                <c:pt idx="161">
                  <c:v>0.32611111111111107</c:v>
                </c:pt>
                <c:pt idx="162">
                  <c:v>0.32612268518518522</c:v>
                </c:pt>
                <c:pt idx="163">
                  <c:v>0.32613425925925926</c:v>
                </c:pt>
                <c:pt idx="164">
                  <c:v>0.3261458333333333</c:v>
                </c:pt>
                <c:pt idx="165">
                  <c:v>0.3261574074074074</c:v>
                </c:pt>
                <c:pt idx="166">
                  <c:v>0.32616898148148149</c:v>
                </c:pt>
                <c:pt idx="167">
                  <c:v>0.32618055555555553</c:v>
                </c:pt>
                <c:pt idx="168">
                  <c:v>0.32619212962962962</c:v>
                </c:pt>
                <c:pt idx="169">
                  <c:v>0.32620370370370372</c:v>
                </c:pt>
                <c:pt idx="170">
                  <c:v>0.32621527777777776</c:v>
                </c:pt>
                <c:pt idx="171">
                  <c:v>0.32622685185185185</c:v>
                </c:pt>
                <c:pt idx="172">
                  <c:v>0.32623842592592595</c:v>
                </c:pt>
                <c:pt idx="173">
                  <c:v>0.32624999999999998</c:v>
                </c:pt>
                <c:pt idx="174">
                  <c:v>0.32626157407407408</c:v>
                </c:pt>
                <c:pt idx="175">
                  <c:v>0.32627314814814817</c:v>
                </c:pt>
                <c:pt idx="176">
                  <c:v>0.32628472222222221</c:v>
                </c:pt>
                <c:pt idx="177">
                  <c:v>0.32629629629629631</c:v>
                </c:pt>
                <c:pt idx="178">
                  <c:v>0.3263078703703704</c:v>
                </c:pt>
                <c:pt idx="179">
                  <c:v>0.32631944444444444</c:v>
                </c:pt>
                <c:pt idx="180">
                  <c:v>0.32633101851851848</c:v>
                </c:pt>
                <c:pt idx="181">
                  <c:v>0.32634259259259263</c:v>
                </c:pt>
                <c:pt idx="182">
                  <c:v>0.32635416666666667</c:v>
                </c:pt>
                <c:pt idx="183">
                  <c:v>0.32636574074074076</c:v>
                </c:pt>
                <c:pt idx="184">
                  <c:v>0.3263773148148148</c:v>
                </c:pt>
                <c:pt idx="185">
                  <c:v>0.3263888888888889</c:v>
                </c:pt>
                <c:pt idx="186">
                  <c:v>0.32640046296296293</c:v>
                </c:pt>
                <c:pt idx="187">
                  <c:v>0.32641203703703703</c:v>
                </c:pt>
                <c:pt idx="188">
                  <c:v>0.32642361111111112</c:v>
                </c:pt>
                <c:pt idx="189">
                  <c:v>0.32643518518518516</c:v>
                </c:pt>
                <c:pt idx="190">
                  <c:v>0.32644675925925926</c:v>
                </c:pt>
                <c:pt idx="191">
                  <c:v>0.32645833333333335</c:v>
                </c:pt>
                <c:pt idx="192">
                  <c:v>0.32646990740740739</c:v>
                </c:pt>
                <c:pt idx="193">
                  <c:v>0.32648148148148148</c:v>
                </c:pt>
                <c:pt idx="194">
                  <c:v>0.32649305555555558</c:v>
                </c:pt>
                <c:pt idx="195">
                  <c:v>0.32649305555555558</c:v>
                </c:pt>
                <c:pt idx="196">
                  <c:v>0.32650462962962962</c:v>
                </c:pt>
                <c:pt idx="197">
                  <c:v>0.32651620370370371</c:v>
                </c:pt>
                <c:pt idx="198">
                  <c:v>0.32652777777777781</c:v>
                </c:pt>
                <c:pt idx="199">
                  <c:v>0.32653935185185184</c:v>
                </c:pt>
                <c:pt idx="200">
                  <c:v>0.32655092592592594</c:v>
                </c:pt>
                <c:pt idx="201">
                  <c:v>0.32656250000000003</c:v>
                </c:pt>
                <c:pt idx="202">
                  <c:v>0.32657407407407407</c:v>
                </c:pt>
                <c:pt idx="203">
                  <c:v>0.32658564814814817</c:v>
                </c:pt>
                <c:pt idx="204">
                  <c:v>0.32659722222222221</c:v>
                </c:pt>
                <c:pt idx="205">
                  <c:v>0.3266087962962963</c:v>
                </c:pt>
                <c:pt idx="206">
                  <c:v>0.32662037037037034</c:v>
                </c:pt>
                <c:pt idx="207">
                  <c:v>0.32663194444444443</c:v>
                </c:pt>
                <c:pt idx="208">
                  <c:v>0.32664351851851853</c:v>
                </c:pt>
                <c:pt idx="209">
                  <c:v>0.32665509259259257</c:v>
                </c:pt>
                <c:pt idx="210">
                  <c:v>0.32666666666666666</c:v>
                </c:pt>
                <c:pt idx="211">
                  <c:v>0.32667824074074076</c:v>
                </c:pt>
                <c:pt idx="212">
                  <c:v>0.32668981481481479</c:v>
                </c:pt>
                <c:pt idx="213">
                  <c:v>0.32670138888888889</c:v>
                </c:pt>
                <c:pt idx="214">
                  <c:v>0.32671296296296298</c:v>
                </c:pt>
                <c:pt idx="215">
                  <c:v>0.32672453703703702</c:v>
                </c:pt>
                <c:pt idx="216">
                  <c:v>0.32725694444444448</c:v>
                </c:pt>
                <c:pt idx="217">
                  <c:v>0.32726851851851851</c:v>
                </c:pt>
                <c:pt idx="218">
                  <c:v>0.32728009259259255</c:v>
                </c:pt>
                <c:pt idx="219">
                  <c:v>0.3272916666666667</c:v>
                </c:pt>
                <c:pt idx="220">
                  <c:v>0.32730324074074074</c:v>
                </c:pt>
                <c:pt idx="221">
                  <c:v>0.32731481481481484</c:v>
                </c:pt>
                <c:pt idx="222">
                  <c:v>0.32732638888888888</c:v>
                </c:pt>
                <c:pt idx="223">
                  <c:v>0.32733796296296297</c:v>
                </c:pt>
                <c:pt idx="224">
                  <c:v>0.32734953703703701</c:v>
                </c:pt>
                <c:pt idx="225">
                  <c:v>0.3273611111111111</c:v>
                </c:pt>
                <c:pt idx="226">
                  <c:v>0.3273726851851852</c:v>
                </c:pt>
                <c:pt idx="227">
                  <c:v>0.32738425925925924</c:v>
                </c:pt>
                <c:pt idx="228">
                  <c:v>0.32739583333333333</c:v>
                </c:pt>
                <c:pt idx="229">
                  <c:v>0.32740740740740742</c:v>
                </c:pt>
                <c:pt idx="230">
                  <c:v>0.32741898148148146</c:v>
                </c:pt>
                <c:pt idx="231">
                  <c:v>0.32743055555555556</c:v>
                </c:pt>
                <c:pt idx="232">
                  <c:v>0.32744212962962965</c:v>
                </c:pt>
                <c:pt idx="233">
                  <c:v>0.32745370370370369</c:v>
                </c:pt>
                <c:pt idx="234">
                  <c:v>0.32746527777777779</c:v>
                </c:pt>
                <c:pt idx="235">
                  <c:v>0.32747685185185188</c:v>
                </c:pt>
                <c:pt idx="236">
                  <c:v>0.32748842592592592</c:v>
                </c:pt>
                <c:pt idx="237">
                  <c:v>0.32750000000000001</c:v>
                </c:pt>
                <c:pt idx="238">
                  <c:v>0.32751157407407411</c:v>
                </c:pt>
                <c:pt idx="239">
                  <c:v>0.32752314814814815</c:v>
                </c:pt>
                <c:pt idx="240">
                  <c:v>0.32753472222222224</c:v>
                </c:pt>
                <c:pt idx="241">
                  <c:v>0.32754629629629628</c:v>
                </c:pt>
                <c:pt idx="242">
                  <c:v>0.32755787037037037</c:v>
                </c:pt>
                <c:pt idx="243">
                  <c:v>0.32756944444444441</c:v>
                </c:pt>
                <c:pt idx="244">
                  <c:v>0.32758101851851851</c:v>
                </c:pt>
                <c:pt idx="245">
                  <c:v>0.3275925925925926</c:v>
                </c:pt>
                <c:pt idx="246">
                  <c:v>0.32760416666666664</c:v>
                </c:pt>
                <c:pt idx="247">
                  <c:v>0.32761574074074074</c:v>
                </c:pt>
                <c:pt idx="248">
                  <c:v>0.32762731481481483</c:v>
                </c:pt>
                <c:pt idx="249">
                  <c:v>0.32763888888888887</c:v>
                </c:pt>
                <c:pt idx="250">
                  <c:v>0.32765046296296296</c:v>
                </c:pt>
                <c:pt idx="251">
                  <c:v>0.32766203703703706</c:v>
                </c:pt>
                <c:pt idx="252">
                  <c:v>0.3276736111111111</c:v>
                </c:pt>
                <c:pt idx="253">
                  <c:v>0.32768518518518519</c:v>
                </c:pt>
                <c:pt idx="254">
                  <c:v>0.32769675925925928</c:v>
                </c:pt>
                <c:pt idx="255">
                  <c:v>0.32770833333333332</c:v>
                </c:pt>
                <c:pt idx="256">
                  <c:v>0.32771990740740742</c:v>
                </c:pt>
                <c:pt idx="257">
                  <c:v>0.32773148148148151</c:v>
                </c:pt>
                <c:pt idx="258">
                  <c:v>0.32774305555555555</c:v>
                </c:pt>
                <c:pt idx="259">
                  <c:v>0.32775462962962965</c:v>
                </c:pt>
                <c:pt idx="260">
                  <c:v>0.32776620370370368</c:v>
                </c:pt>
                <c:pt idx="261">
                  <c:v>0.32777777777777778</c:v>
                </c:pt>
                <c:pt idx="262">
                  <c:v>0.32777777777777778</c:v>
                </c:pt>
                <c:pt idx="263">
                  <c:v>0.32778935185185182</c:v>
                </c:pt>
                <c:pt idx="264">
                  <c:v>0.32780092592592591</c:v>
                </c:pt>
                <c:pt idx="265">
                  <c:v>0.32781250000000001</c:v>
                </c:pt>
                <c:pt idx="266">
                  <c:v>0.32818287037037036</c:v>
                </c:pt>
                <c:pt idx="267">
                  <c:v>0.32819444444444446</c:v>
                </c:pt>
                <c:pt idx="268">
                  <c:v>0.32820601851851855</c:v>
                </c:pt>
                <c:pt idx="269">
                  <c:v>0.32821759259259259</c:v>
                </c:pt>
                <c:pt idx="270">
                  <c:v>0.32822916666666663</c:v>
                </c:pt>
                <c:pt idx="271">
                  <c:v>0.32824074074074078</c:v>
                </c:pt>
                <c:pt idx="272">
                  <c:v>0.32825231481481482</c:v>
                </c:pt>
                <c:pt idx="273">
                  <c:v>0.32826388888888891</c:v>
                </c:pt>
                <c:pt idx="274">
                  <c:v>0.32827546296296295</c:v>
                </c:pt>
                <c:pt idx="275">
                  <c:v>0.32828703703703704</c:v>
                </c:pt>
                <c:pt idx="276">
                  <c:v>0.32829861111111108</c:v>
                </c:pt>
                <c:pt idx="277">
                  <c:v>0.32831018518518518</c:v>
                </c:pt>
                <c:pt idx="278">
                  <c:v>0.32832175925925927</c:v>
                </c:pt>
                <c:pt idx="279">
                  <c:v>0.32833333333333331</c:v>
                </c:pt>
                <c:pt idx="280">
                  <c:v>0.3283449074074074</c:v>
                </c:pt>
                <c:pt idx="281">
                  <c:v>0.3283564814814815</c:v>
                </c:pt>
                <c:pt idx="282">
                  <c:v>0.32836805555555554</c:v>
                </c:pt>
                <c:pt idx="283">
                  <c:v>0.32837962962962963</c:v>
                </c:pt>
                <c:pt idx="284">
                  <c:v>0.32839120370370373</c:v>
                </c:pt>
                <c:pt idx="285">
                  <c:v>0.32840277777777777</c:v>
                </c:pt>
                <c:pt idx="286">
                  <c:v>0.32841435185185186</c:v>
                </c:pt>
                <c:pt idx="287">
                  <c:v>0.32842592592592595</c:v>
                </c:pt>
                <c:pt idx="288">
                  <c:v>0.32843749999999999</c:v>
                </c:pt>
                <c:pt idx="289">
                  <c:v>0.32844907407407409</c:v>
                </c:pt>
                <c:pt idx="290">
                  <c:v>0.32846064814814818</c:v>
                </c:pt>
                <c:pt idx="291">
                  <c:v>0.32847222222222222</c:v>
                </c:pt>
                <c:pt idx="292">
                  <c:v>0.32848379629629632</c:v>
                </c:pt>
                <c:pt idx="293">
                  <c:v>0.32849537037037035</c:v>
                </c:pt>
                <c:pt idx="294">
                  <c:v>0.32850694444444445</c:v>
                </c:pt>
                <c:pt idx="295">
                  <c:v>0.32851851851851849</c:v>
                </c:pt>
                <c:pt idx="296">
                  <c:v>0.32853009259259258</c:v>
                </c:pt>
                <c:pt idx="297">
                  <c:v>0.32854166666666668</c:v>
                </c:pt>
                <c:pt idx="298">
                  <c:v>0.32855324074074072</c:v>
                </c:pt>
                <c:pt idx="299">
                  <c:v>0.32856481481481481</c:v>
                </c:pt>
                <c:pt idx="300">
                  <c:v>0.3285763888888889</c:v>
                </c:pt>
                <c:pt idx="301">
                  <c:v>0.32858796296296294</c:v>
                </c:pt>
                <c:pt idx="302">
                  <c:v>0.32859953703703704</c:v>
                </c:pt>
                <c:pt idx="303">
                  <c:v>0.32861111111111113</c:v>
                </c:pt>
                <c:pt idx="304">
                  <c:v>0.32862268518518517</c:v>
                </c:pt>
                <c:pt idx="305">
                  <c:v>0.32863425925925926</c:v>
                </c:pt>
                <c:pt idx="306">
                  <c:v>0.32864583333333336</c:v>
                </c:pt>
                <c:pt idx="307">
                  <c:v>0.3286574074074074</c:v>
                </c:pt>
                <c:pt idx="308">
                  <c:v>0.32866898148148149</c:v>
                </c:pt>
                <c:pt idx="309">
                  <c:v>0.32868055555555559</c:v>
                </c:pt>
                <c:pt idx="310">
                  <c:v>0.32869212962962963</c:v>
                </c:pt>
                <c:pt idx="311">
                  <c:v>0.32870370370370372</c:v>
                </c:pt>
                <c:pt idx="312">
                  <c:v>0.32892361111111112</c:v>
                </c:pt>
                <c:pt idx="313">
                  <c:v>0.32893518518518516</c:v>
                </c:pt>
                <c:pt idx="314">
                  <c:v>0.32894675925925926</c:v>
                </c:pt>
                <c:pt idx="315">
                  <c:v>0.3289583333333333</c:v>
                </c:pt>
                <c:pt idx="316">
                  <c:v>0.32896990740740745</c:v>
                </c:pt>
                <c:pt idx="317">
                  <c:v>0.32898148148148149</c:v>
                </c:pt>
                <c:pt idx="318">
                  <c:v>0.32899305555555552</c:v>
                </c:pt>
                <c:pt idx="319">
                  <c:v>0.32899305555555552</c:v>
                </c:pt>
                <c:pt idx="320">
                  <c:v>0.32900462962962962</c:v>
                </c:pt>
                <c:pt idx="321">
                  <c:v>0.32901620370370371</c:v>
                </c:pt>
                <c:pt idx="322">
                  <c:v>0.32902777777777775</c:v>
                </c:pt>
                <c:pt idx="323">
                  <c:v>0.32903935185185185</c:v>
                </c:pt>
                <c:pt idx="324">
                  <c:v>0.32905092592592594</c:v>
                </c:pt>
                <c:pt idx="325">
                  <c:v>0.32906249999999998</c:v>
                </c:pt>
                <c:pt idx="326">
                  <c:v>0.32907407407407407</c:v>
                </c:pt>
                <c:pt idx="327">
                  <c:v>0.32908564814814817</c:v>
                </c:pt>
                <c:pt idx="328">
                  <c:v>0.32909722222222221</c:v>
                </c:pt>
                <c:pt idx="329">
                  <c:v>0.3291087962962963</c:v>
                </c:pt>
                <c:pt idx="330">
                  <c:v>0.3291203703703704</c:v>
                </c:pt>
                <c:pt idx="331">
                  <c:v>0.32913194444444444</c:v>
                </c:pt>
                <c:pt idx="332">
                  <c:v>0.32914351851851853</c:v>
                </c:pt>
                <c:pt idx="333">
                  <c:v>0.32915509259259262</c:v>
                </c:pt>
                <c:pt idx="334">
                  <c:v>0.32916666666666666</c:v>
                </c:pt>
                <c:pt idx="335">
                  <c:v>0.3291782407407407</c:v>
                </c:pt>
                <c:pt idx="336">
                  <c:v>0.32918981481481485</c:v>
                </c:pt>
                <c:pt idx="337">
                  <c:v>0.32920138888888889</c:v>
                </c:pt>
                <c:pt idx="338">
                  <c:v>0.32921296296296299</c:v>
                </c:pt>
                <c:pt idx="339">
                  <c:v>0.32922453703703702</c:v>
                </c:pt>
                <c:pt idx="340">
                  <c:v>0.32923611111111112</c:v>
                </c:pt>
                <c:pt idx="341">
                  <c:v>0.32924768518518516</c:v>
                </c:pt>
                <c:pt idx="342">
                  <c:v>0.32925925925925925</c:v>
                </c:pt>
                <c:pt idx="343">
                  <c:v>0.32927083333333335</c:v>
                </c:pt>
                <c:pt idx="344">
                  <c:v>0.32928240740740738</c:v>
                </c:pt>
                <c:pt idx="345">
                  <c:v>0.32929398148148148</c:v>
                </c:pt>
                <c:pt idx="346">
                  <c:v>0.32930555555555557</c:v>
                </c:pt>
                <c:pt idx="347">
                  <c:v>0.32931712962962961</c:v>
                </c:pt>
                <c:pt idx="348">
                  <c:v>0.32932870370370371</c:v>
                </c:pt>
                <c:pt idx="349">
                  <c:v>0.3293402777777778</c:v>
                </c:pt>
                <c:pt idx="350">
                  <c:v>0.32935185185185184</c:v>
                </c:pt>
                <c:pt idx="351">
                  <c:v>0.32936342592592593</c:v>
                </c:pt>
                <c:pt idx="352">
                  <c:v>0.32937500000000003</c:v>
                </c:pt>
                <c:pt idx="353">
                  <c:v>0.32938657407407407</c:v>
                </c:pt>
                <c:pt idx="354">
                  <c:v>0.32939814814814816</c:v>
                </c:pt>
                <c:pt idx="355">
                  <c:v>0.32962962962962966</c:v>
                </c:pt>
                <c:pt idx="356">
                  <c:v>0.3296412037037037</c:v>
                </c:pt>
                <c:pt idx="357">
                  <c:v>0.32965277777777779</c:v>
                </c:pt>
                <c:pt idx="358">
                  <c:v>0.32966435185185183</c:v>
                </c:pt>
                <c:pt idx="359">
                  <c:v>0.32967592592592593</c:v>
                </c:pt>
                <c:pt idx="360">
                  <c:v>0.32968749999999997</c:v>
                </c:pt>
                <c:pt idx="361">
                  <c:v>0.32969907407407406</c:v>
                </c:pt>
                <c:pt idx="362">
                  <c:v>0.32971064814814816</c:v>
                </c:pt>
                <c:pt idx="363">
                  <c:v>0.32972222222222219</c:v>
                </c:pt>
                <c:pt idx="364">
                  <c:v>0.32973379629629629</c:v>
                </c:pt>
                <c:pt idx="365">
                  <c:v>0.32974537037037038</c:v>
                </c:pt>
                <c:pt idx="366">
                  <c:v>0.32974537037037038</c:v>
                </c:pt>
                <c:pt idx="367">
                  <c:v>0.32975694444444442</c:v>
                </c:pt>
                <c:pt idx="368">
                  <c:v>0.32976851851851852</c:v>
                </c:pt>
                <c:pt idx="369">
                  <c:v>0.32978009259259261</c:v>
                </c:pt>
                <c:pt idx="370">
                  <c:v>0.32979166666666665</c:v>
                </c:pt>
                <c:pt idx="371">
                  <c:v>0.32980324074074074</c:v>
                </c:pt>
                <c:pt idx="372">
                  <c:v>0.32981481481481484</c:v>
                </c:pt>
                <c:pt idx="373">
                  <c:v>0.32982638888888888</c:v>
                </c:pt>
                <c:pt idx="374">
                  <c:v>0.32983796296296297</c:v>
                </c:pt>
                <c:pt idx="375">
                  <c:v>0.32984953703703707</c:v>
                </c:pt>
                <c:pt idx="376">
                  <c:v>0.3298611111111111</c:v>
                </c:pt>
                <c:pt idx="377">
                  <c:v>0.3298726851851852</c:v>
                </c:pt>
                <c:pt idx="378">
                  <c:v>0.32988425925925924</c:v>
                </c:pt>
                <c:pt idx="379">
                  <c:v>0.32989583333333333</c:v>
                </c:pt>
                <c:pt idx="380">
                  <c:v>0.32990740740740737</c:v>
                </c:pt>
                <c:pt idx="381">
                  <c:v>0.32991898148148152</c:v>
                </c:pt>
                <c:pt idx="382">
                  <c:v>0.32993055555555556</c:v>
                </c:pt>
                <c:pt idx="383">
                  <c:v>0.3299421296296296</c:v>
                </c:pt>
                <c:pt idx="384">
                  <c:v>0.32995370370370369</c:v>
                </c:pt>
                <c:pt idx="385">
                  <c:v>0.32996527777777779</c:v>
                </c:pt>
                <c:pt idx="386">
                  <c:v>0.32997685185185183</c:v>
                </c:pt>
                <c:pt idx="387">
                  <c:v>0.32998842592592592</c:v>
                </c:pt>
                <c:pt idx="388">
                  <c:v>0.33</c:v>
                </c:pt>
                <c:pt idx="389">
                  <c:v>0.33001157407407405</c:v>
                </c:pt>
                <c:pt idx="390">
                  <c:v>0.33002314814814815</c:v>
                </c:pt>
                <c:pt idx="391">
                  <c:v>0.33003472222222224</c:v>
                </c:pt>
                <c:pt idx="392">
                  <c:v>0.33004629629629628</c:v>
                </c:pt>
                <c:pt idx="393">
                  <c:v>0.33005787037037038</c:v>
                </c:pt>
                <c:pt idx="394">
                  <c:v>0.33006944444444447</c:v>
                </c:pt>
                <c:pt idx="395">
                  <c:v>0.33008101851851851</c:v>
                </c:pt>
                <c:pt idx="396">
                  <c:v>0.3300925925925926</c:v>
                </c:pt>
                <c:pt idx="397">
                  <c:v>0.3301041666666667</c:v>
                </c:pt>
                <c:pt idx="398">
                  <c:v>0.33011574074074074</c:v>
                </c:pt>
                <c:pt idx="399">
                  <c:v>0.33012731481481478</c:v>
                </c:pt>
                <c:pt idx="400">
                  <c:v>0.33013888888888893</c:v>
                </c:pt>
                <c:pt idx="401">
                  <c:v>0.33015046296296297</c:v>
                </c:pt>
                <c:pt idx="402">
                  <c:v>0.330162037037037</c:v>
                </c:pt>
                <c:pt idx="403">
                  <c:v>0.3301736111111111</c:v>
                </c:pt>
                <c:pt idx="404">
                  <c:v>0.33018518518518519</c:v>
                </c:pt>
                <c:pt idx="405">
                  <c:v>0.33019675925925923</c:v>
                </c:pt>
                <c:pt idx="406">
                  <c:v>0.33020833333333333</c:v>
                </c:pt>
                <c:pt idx="407">
                  <c:v>0.33021990740740742</c:v>
                </c:pt>
                <c:pt idx="408">
                  <c:v>0.33046296296296296</c:v>
                </c:pt>
                <c:pt idx="409">
                  <c:v>0.33047453703703705</c:v>
                </c:pt>
                <c:pt idx="410">
                  <c:v>0.33048611111111109</c:v>
                </c:pt>
                <c:pt idx="411">
                  <c:v>0.33049768518518519</c:v>
                </c:pt>
                <c:pt idx="412">
                  <c:v>0.33050925925925928</c:v>
                </c:pt>
                <c:pt idx="413">
                  <c:v>0.33052083333333332</c:v>
                </c:pt>
                <c:pt idx="414">
                  <c:v>0.33053240740740741</c:v>
                </c:pt>
                <c:pt idx="415">
                  <c:v>0.33054398148148151</c:v>
                </c:pt>
                <c:pt idx="416">
                  <c:v>0.33055555555555555</c:v>
                </c:pt>
                <c:pt idx="417">
                  <c:v>0.33056712962962964</c:v>
                </c:pt>
                <c:pt idx="418">
                  <c:v>0.33057870370370374</c:v>
                </c:pt>
                <c:pt idx="419">
                  <c:v>0.33059027777777777</c:v>
                </c:pt>
                <c:pt idx="420">
                  <c:v>0.33060185185185187</c:v>
                </c:pt>
                <c:pt idx="421">
                  <c:v>0.33061342592592591</c:v>
                </c:pt>
                <c:pt idx="422">
                  <c:v>0.330625</c:v>
                </c:pt>
                <c:pt idx="423">
                  <c:v>0.33063657407407404</c:v>
                </c:pt>
                <c:pt idx="424">
                  <c:v>0.33064814814814814</c:v>
                </c:pt>
                <c:pt idx="425">
                  <c:v>0.33065972222222223</c:v>
                </c:pt>
                <c:pt idx="426">
                  <c:v>0.33067129629629627</c:v>
                </c:pt>
                <c:pt idx="427">
                  <c:v>0.33068287037037036</c:v>
                </c:pt>
                <c:pt idx="428">
                  <c:v>0.33069444444444446</c:v>
                </c:pt>
                <c:pt idx="429">
                  <c:v>0.3307060185185185</c:v>
                </c:pt>
                <c:pt idx="430">
                  <c:v>0.33071759259259259</c:v>
                </c:pt>
                <c:pt idx="431">
                  <c:v>0.33072916666666669</c:v>
                </c:pt>
                <c:pt idx="432">
                  <c:v>0.33074074074074072</c:v>
                </c:pt>
                <c:pt idx="433">
                  <c:v>0.33075231481481482</c:v>
                </c:pt>
                <c:pt idx="434">
                  <c:v>0.33076388888888891</c:v>
                </c:pt>
                <c:pt idx="435">
                  <c:v>0.33077546296296295</c:v>
                </c:pt>
                <c:pt idx="436">
                  <c:v>0.33078703703703705</c:v>
                </c:pt>
                <c:pt idx="437">
                  <c:v>0.33079861111111114</c:v>
                </c:pt>
                <c:pt idx="438">
                  <c:v>0.33081018518518518</c:v>
                </c:pt>
                <c:pt idx="439">
                  <c:v>0.33082175925925927</c:v>
                </c:pt>
                <c:pt idx="440">
                  <c:v>0.33083333333333331</c:v>
                </c:pt>
                <c:pt idx="441">
                  <c:v>0.33084490740740741</c:v>
                </c:pt>
                <c:pt idx="442">
                  <c:v>0.33085648148148145</c:v>
                </c:pt>
                <c:pt idx="443">
                  <c:v>0.3308680555555556</c:v>
                </c:pt>
                <c:pt idx="444">
                  <c:v>0.33087962962962963</c:v>
                </c:pt>
                <c:pt idx="445">
                  <c:v>0.33089120370370367</c:v>
                </c:pt>
                <c:pt idx="446">
                  <c:v>0.33090277777777777</c:v>
                </c:pt>
                <c:pt idx="447">
                  <c:v>0.33091435185185186</c:v>
                </c:pt>
                <c:pt idx="448">
                  <c:v>0.3309259259259259</c:v>
                </c:pt>
                <c:pt idx="449">
                  <c:v>0.3309375</c:v>
                </c:pt>
                <c:pt idx="450">
                  <c:v>0.33094907407407409</c:v>
                </c:pt>
                <c:pt idx="451">
                  <c:v>0.33096064814814813</c:v>
                </c:pt>
                <c:pt idx="452">
                  <c:v>0.33097222222222222</c:v>
                </c:pt>
                <c:pt idx="453">
                  <c:v>0.33126157407407408</c:v>
                </c:pt>
                <c:pt idx="454">
                  <c:v>0.33127314814814818</c:v>
                </c:pt>
                <c:pt idx="455">
                  <c:v>0.33128472222222222</c:v>
                </c:pt>
                <c:pt idx="456">
                  <c:v>0.33129629629629631</c:v>
                </c:pt>
                <c:pt idx="457">
                  <c:v>0.33130787037037041</c:v>
                </c:pt>
                <c:pt idx="458">
                  <c:v>0.33131944444444444</c:v>
                </c:pt>
                <c:pt idx="459">
                  <c:v>0.33133101851851854</c:v>
                </c:pt>
                <c:pt idx="460">
                  <c:v>0.33134259259259258</c:v>
                </c:pt>
                <c:pt idx="461">
                  <c:v>0.33135416666666667</c:v>
                </c:pt>
                <c:pt idx="462">
                  <c:v>0.33136574074074071</c:v>
                </c:pt>
                <c:pt idx="463">
                  <c:v>0.33137731481481481</c:v>
                </c:pt>
                <c:pt idx="464">
                  <c:v>0.3313888888888889</c:v>
                </c:pt>
                <c:pt idx="465">
                  <c:v>0.33140046296296294</c:v>
                </c:pt>
                <c:pt idx="466">
                  <c:v>0.33141203703703703</c:v>
                </c:pt>
                <c:pt idx="467">
                  <c:v>0.33142361111111113</c:v>
                </c:pt>
                <c:pt idx="468">
                  <c:v>0.33143518518518517</c:v>
                </c:pt>
                <c:pt idx="469">
                  <c:v>0.33144675925925926</c:v>
                </c:pt>
                <c:pt idx="470">
                  <c:v>0.33145833333333335</c:v>
                </c:pt>
                <c:pt idx="471">
                  <c:v>0.33146990740740739</c:v>
                </c:pt>
                <c:pt idx="472">
                  <c:v>0.33148148148148149</c:v>
                </c:pt>
                <c:pt idx="473">
                  <c:v>0.33149305555555558</c:v>
                </c:pt>
                <c:pt idx="474">
                  <c:v>0.33150462962962962</c:v>
                </c:pt>
                <c:pt idx="475">
                  <c:v>0.33151620370370372</c:v>
                </c:pt>
                <c:pt idx="476">
                  <c:v>0.33152777777777781</c:v>
                </c:pt>
                <c:pt idx="477">
                  <c:v>0.33153935185185185</c:v>
                </c:pt>
                <c:pt idx="478">
                  <c:v>0.33155092592592594</c:v>
                </c:pt>
                <c:pt idx="479">
                  <c:v>0.33156249999999998</c:v>
                </c:pt>
                <c:pt idx="480">
                  <c:v>0.33157407407407408</c:v>
                </c:pt>
                <c:pt idx="481">
                  <c:v>0.33158564814814812</c:v>
                </c:pt>
                <c:pt idx="482">
                  <c:v>0.33159722222222221</c:v>
                </c:pt>
                <c:pt idx="483">
                  <c:v>0.3316087962962963</c:v>
                </c:pt>
                <c:pt idx="484">
                  <c:v>0.33162037037037034</c:v>
                </c:pt>
                <c:pt idx="485">
                  <c:v>0.33163194444444444</c:v>
                </c:pt>
                <c:pt idx="486">
                  <c:v>0.33164351851851853</c:v>
                </c:pt>
                <c:pt idx="487">
                  <c:v>0.33165509259259257</c:v>
                </c:pt>
                <c:pt idx="488">
                  <c:v>0.33166666666666667</c:v>
                </c:pt>
                <c:pt idx="489">
                  <c:v>0.33167824074074076</c:v>
                </c:pt>
                <c:pt idx="490">
                  <c:v>0.3316898148148148</c:v>
                </c:pt>
                <c:pt idx="491">
                  <c:v>0.33170138888888889</c:v>
                </c:pt>
                <c:pt idx="492">
                  <c:v>0.33171296296296299</c:v>
                </c:pt>
                <c:pt idx="493">
                  <c:v>0.33172453703703703</c:v>
                </c:pt>
                <c:pt idx="494">
                  <c:v>0.33173611111111112</c:v>
                </c:pt>
                <c:pt idx="495">
                  <c:v>0.33174768518518521</c:v>
                </c:pt>
                <c:pt idx="496">
                  <c:v>0.33175925925925925</c:v>
                </c:pt>
                <c:pt idx="497">
                  <c:v>0.33175925925925925</c:v>
                </c:pt>
                <c:pt idx="498">
                  <c:v>0.33177083333333335</c:v>
                </c:pt>
                <c:pt idx="499">
                  <c:v>0.33178240740740739</c:v>
                </c:pt>
                <c:pt idx="500">
                  <c:v>0.33179398148148148</c:v>
                </c:pt>
                <c:pt idx="501">
                  <c:v>0.33180555555555552</c:v>
                </c:pt>
                <c:pt idx="502">
                  <c:v>0.33181712962962967</c:v>
                </c:pt>
                <c:pt idx="503">
                  <c:v>0.33182870370370371</c:v>
                </c:pt>
                <c:pt idx="504">
                  <c:v>0.33184027777777775</c:v>
                </c:pt>
                <c:pt idx="505">
                  <c:v>0.33185185185185184</c:v>
                </c:pt>
                <c:pt idx="506">
                  <c:v>0.33186342592592594</c:v>
                </c:pt>
                <c:pt idx="507">
                  <c:v>0.33187499999999998</c:v>
                </c:pt>
                <c:pt idx="508">
                  <c:v>0.33188657407407407</c:v>
                </c:pt>
                <c:pt idx="509">
                  <c:v>0.33189814814814816</c:v>
                </c:pt>
                <c:pt idx="510">
                  <c:v>0.3319097222222222</c:v>
                </c:pt>
                <c:pt idx="511">
                  <c:v>0.3319212962962963</c:v>
                </c:pt>
                <c:pt idx="512">
                  <c:v>0.33423611111111112</c:v>
                </c:pt>
                <c:pt idx="513">
                  <c:v>0.33424768518518522</c:v>
                </c:pt>
                <c:pt idx="514">
                  <c:v>0.33425925925925926</c:v>
                </c:pt>
                <c:pt idx="515">
                  <c:v>0.33427083333333335</c:v>
                </c:pt>
                <c:pt idx="516">
                  <c:v>0.33428240740740739</c:v>
                </c:pt>
                <c:pt idx="517">
                  <c:v>0.33429398148148143</c:v>
                </c:pt>
                <c:pt idx="518">
                  <c:v>0.33430555555555558</c:v>
                </c:pt>
                <c:pt idx="519">
                  <c:v>0.33431712962962962</c:v>
                </c:pt>
                <c:pt idx="520">
                  <c:v>0.33432870370370371</c:v>
                </c:pt>
                <c:pt idx="521">
                  <c:v>0.33434027777777775</c:v>
                </c:pt>
                <c:pt idx="522">
                  <c:v>0.33435185185185184</c:v>
                </c:pt>
                <c:pt idx="523">
                  <c:v>0.33436342592592588</c:v>
                </c:pt>
                <c:pt idx="524">
                  <c:v>0.33437500000000003</c:v>
                </c:pt>
                <c:pt idx="525">
                  <c:v>0.33438657407407407</c:v>
                </c:pt>
                <c:pt idx="526">
                  <c:v>0.33439814814814817</c:v>
                </c:pt>
                <c:pt idx="527">
                  <c:v>0.33440972222222221</c:v>
                </c:pt>
                <c:pt idx="528">
                  <c:v>0.3344212962962963</c:v>
                </c:pt>
                <c:pt idx="529">
                  <c:v>0.33443287037037034</c:v>
                </c:pt>
                <c:pt idx="530">
                  <c:v>0.33444444444444449</c:v>
                </c:pt>
                <c:pt idx="531">
                  <c:v>0.33445601851851853</c:v>
                </c:pt>
                <c:pt idx="532">
                  <c:v>0.33446759259259262</c:v>
                </c:pt>
                <c:pt idx="533">
                  <c:v>0.33447916666666666</c:v>
                </c:pt>
                <c:pt idx="534">
                  <c:v>0.33449074074074076</c:v>
                </c:pt>
                <c:pt idx="535">
                  <c:v>0.33450231481481479</c:v>
                </c:pt>
                <c:pt idx="536">
                  <c:v>0.33451388888888894</c:v>
                </c:pt>
                <c:pt idx="537">
                  <c:v>0.33452546296296298</c:v>
                </c:pt>
                <c:pt idx="538">
                  <c:v>0.33453703703703702</c:v>
                </c:pt>
                <c:pt idx="539">
                  <c:v>0.33454861111111112</c:v>
                </c:pt>
                <c:pt idx="540">
                  <c:v>0.33456018518518515</c:v>
                </c:pt>
                <c:pt idx="541">
                  <c:v>0.33457175925925925</c:v>
                </c:pt>
                <c:pt idx="542">
                  <c:v>0.33458333333333329</c:v>
                </c:pt>
                <c:pt idx="543">
                  <c:v>0.33458333333333329</c:v>
                </c:pt>
                <c:pt idx="544">
                  <c:v>0.33459490740740744</c:v>
                </c:pt>
                <c:pt idx="545">
                  <c:v>0.33460648148148148</c:v>
                </c:pt>
                <c:pt idx="546">
                  <c:v>0.33461805555555557</c:v>
                </c:pt>
                <c:pt idx="547">
                  <c:v>0.33462962962962961</c:v>
                </c:pt>
                <c:pt idx="548">
                  <c:v>0.3346412037037037</c:v>
                </c:pt>
                <c:pt idx="549">
                  <c:v>0.33465277777777774</c:v>
                </c:pt>
                <c:pt idx="550">
                  <c:v>0.33466435185185189</c:v>
                </c:pt>
                <c:pt idx="551">
                  <c:v>0.33467592592592593</c:v>
                </c:pt>
                <c:pt idx="552">
                  <c:v>0.33468750000000003</c:v>
                </c:pt>
                <c:pt idx="553">
                  <c:v>0.33469907407407407</c:v>
                </c:pt>
                <c:pt idx="554">
                  <c:v>0.33471064814814816</c:v>
                </c:pt>
                <c:pt idx="555">
                  <c:v>0.3347222222222222</c:v>
                </c:pt>
                <c:pt idx="556">
                  <c:v>0.33473379629629635</c:v>
                </c:pt>
                <c:pt idx="557">
                  <c:v>0.33519675925925929</c:v>
                </c:pt>
                <c:pt idx="558">
                  <c:v>0.33520833333333333</c:v>
                </c:pt>
                <c:pt idx="559">
                  <c:v>0.33521990740740742</c:v>
                </c:pt>
                <c:pt idx="560">
                  <c:v>0.33523148148148146</c:v>
                </c:pt>
                <c:pt idx="561">
                  <c:v>0.3352430555555555</c:v>
                </c:pt>
                <c:pt idx="562">
                  <c:v>0.33525462962962965</c:v>
                </c:pt>
                <c:pt idx="563">
                  <c:v>0.33526620370370369</c:v>
                </c:pt>
                <c:pt idx="564">
                  <c:v>0.33527777777777779</c:v>
                </c:pt>
                <c:pt idx="565">
                  <c:v>0.33528935185185182</c:v>
                </c:pt>
                <c:pt idx="566">
                  <c:v>0.33530092592592592</c:v>
                </c:pt>
                <c:pt idx="567">
                  <c:v>0.33531249999999996</c:v>
                </c:pt>
                <c:pt idx="568">
                  <c:v>0.33532407407407411</c:v>
                </c:pt>
                <c:pt idx="569">
                  <c:v>0.33533564814814815</c:v>
                </c:pt>
                <c:pt idx="570">
                  <c:v>0.33534722222222224</c:v>
                </c:pt>
                <c:pt idx="571">
                  <c:v>0.33535879629629628</c:v>
                </c:pt>
                <c:pt idx="572">
                  <c:v>0.33537037037037037</c:v>
                </c:pt>
                <c:pt idx="573">
                  <c:v>0.33538194444444441</c:v>
                </c:pt>
                <c:pt idx="574">
                  <c:v>0.33539351851851856</c:v>
                </c:pt>
                <c:pt idx="575">
                  <c:v>0.3354050925925926</c:v>
                </c:pt>
                <c:pt idx="576">
                  <c:v>0.3354166666666667</c:v>
                </c:pt>
                <c:pt idx="577">
                  <c:v>0.33542824074074074</c:v>
                </c:pt>
                <c:pt idx="578">
                  <c:v>0.33543981481481483</c:v>
                </c:pt>
                <c:pt idx="579">
                  <c:v>0.33545138888888887</c:v>
                </c:pt>
                <c:pt idx="580">
                  <c:v>0.33546296296296302</c:v>
                </c:pt>
                <c:pt idx="581">
                  <c:v>0.33547453703703706</c:v>
                </c:pt>
                <c:pt idx="582">
                  <c:v>0.3354861111111111</c:v>
                </c:pt>
                <c:pt idx="583">
                  <c:v>0.33549768518518519</c:v>
                </c:pt>
                <c:pt idx="584">
                  <c:v>0.33550925925925923</c:v>
                </c:pt>
                <c:pt idx="585">
                  <c:v>0.33552083333333332</c:v>
                </c:pt>
                <c:pt idx="586">
                  <c:v>0.33553240740740736</c:v>
                </c:pt>
                <c:pt idx="587">
                  <c:v>0.33554398148148151</c:v>
                </c:pt>
                <c:pt idx="588">
                  <c:v>0.33555555555555555</c:v>
                </c:pt>
                <c:pt idx="589">
                  <c:v>0.33556712962962965</c:v>
                </c:pt>
                <c:pt idx="590">
                  <c:v>0.33587962962962964</c:v>
                </c:pt>
                <c:pt idx="591">
                  <c:v>0.33589120370370368</c:v>
                </c:pt>
                <c:pt idx="592">
                  <c:v>0.33589120370370368</c:v>
                </c:pt>
                <c:pt idx="593">
                  <c:v>0.33590277777777783</c:v>
                </c:pt>
                <c:pt idx="594">
                  <c:v>0.33591435185185187</c:v>
                </c:pt>
                <c:pt idx="595">
                  <c:v>0.33592592592592596</c:v>
                </c:pt>
                <c:pt idx="596">
                  <c:v>0.3359375</c:v>
                </c:pt>
                <c:pt idx="597">
                  <c:v>0.33594907407407404</c:v>
                </c:pt>
                <c:pt idx="598">
                  <c:v>0.33596064814814813</c:v>
                </c:pt>
                <c:pt idx="599">
                  <c:v>0.33597222222222217</c:v>
                </c:pt>
                <c:pt idx="600">
                  <c:v>0.33598379629629632</c:v>
                </c:pt>
                <c:pt idx="601">
                  <c:v>0.33599537037037036</c:v>
                </c:pt>
                <c:pt idx="602">
                  <c:v>0.33600694444444446</c:v>
                </c:pt>
                <c:pt idx="603">
                  <c:v>0.33601851851851849</c:v>
                </c:pt>
                <c:pt idx="604">
                  <c:v>0.33603009259259259</c:v>
                </c:pt>
                <c:pt idx="605">
                  <c:v>0.33604166666666663</c:v>
                </c:pt>
                <c:pt idx="606">
                  <c:v>0.33605324074074078</c:v>
                </c:pt>
                <c:pt idx="607">
                  <c:v>0.33606481481481482</c:v>
                </c:pt>
                <c:pt idx="608">
                  <c:v>0.33607638888888891</c:v>
                </c:pt>
                <c:pt idx="609">
                  <c:v>0.33608796296296295</c:v>
                </c:pt>
                <c:pt idx="610">
                  <c:v>0.33609953703703704</c:v>
                </c:pt>
                <c:pt idx="611">
                  <c:v>0.33611111111111108</c:v>
                </c:pt>
                <c:pt idx="612">
                  <c:v>0.33612268518518523</c:v>
                </c:pt>
                <c:pt idx="613">
                  <c:v>0.33613425925925927</c:v>
                </c:pt>
                <c:pt idx="614">
                  <c:v>0.33614583333333337</c:v>
                </c:pt>
                <c:pt idx="615">
                  <c:v>0.3361574074074074</c:v>
                </c:pt>
                <c:pt idx="616">
                  <c:v>0.3361689814814815</c:v>
                </c:pt>
                <c:pt idx="617">
                  <c:v>0.33618055555555554</c:v>
                </c:pt>
                <c:pt idx="618">
                  <c:v>0.33619212962962958</c:v>
                </c:pt>
                <c:pt idx="619">
                  <c:v>0.33620370370370373</c:v>
                </c:pt>
                <c:pt idx="620">
                  <c:v>0.33621527777777777</c:v>
                </c:pt>
                <c:pt idx="621">
                  <c:v>0.33622685185185186</c:v>
                </c:pt>
                <c:pt idx="622">
                  <c:v>0.3362384259259259</c:v>
                </c:pt>
                <c:pt idx="623">
                  <c:v>0.33624999999999999</c:v>
                </c:pt>
                <c:pt idx="624">
                  <c:v>0.33626157407407403</c:v>
                </c:pt>
                <c:pt idx="625">
                  <c:v>0.33627314814814818</c:v>
                </c:pt>
                <c:pt idx="626">
                  <c:v>0.33628472222222222</c:v>
                </c:pt>
                <c:pt idx="627">
                  <c:v>0.33648148148148144</c:v>
                </c:pt>
                <c:pt idx="628">
                  <c:v>0.33649305555555559</c:v>
                </c:pt>
                <c:pt idx="629">
                  <c:v>0.33650462962962963</c:v>
                </c:pt>
                <c:pt idx="630">
                  <c:v>0.33651620370370372</c:v>
                </c:pt>
                <c:pt idx="631">
                  <c:v>0.33652777777777776</c:v>
                </c:pt>
                <c:pt idx="632">
                  <c:v>0.33653935185185185</c:v>
                </c:pt>
                <c:pt idx="633">
                  <c:v>0.33655092592592589</c:v>
                </c:pt>
                <c:pt idx="634">
                  <c:v>0.33656250000000004</c:v>
                </c:pt>
                <c:pt idx="635">
                  <c:v>0.33657407407407408</c:v>
                </c:pt>
                <c:pt idx="636">
                  <c:v>0.33658564814814818</c:v>
                </c:pt>
                <c:pt idx="637">
                  <c:v>0.33659722222222221</c:v>
                </c:pt>
                <c:pt idx="638">
                  <c:v>0.33660879629629631</c:v>
                </c:pt>
                <c:pt idx="639">
                  <c:v>0.33662037037037035</c:v>
                </c:pt>
                <c:pt idx="640">
                  <c:v>0.3366319444444445</c:v>
                </c:pt>
                <c:pt idx="641">
                  <c:v>0.33664351851851854</c:v>
                </c:pt>
                <c:pt idx="642">
                  <c:v>0.33665509259259258</c:v>
                </c:pt>
                <c:pt idx="643">
                  <c:v>0.33666666666666667</c:v>
                </c:pt>
                <c:pt idx="644">
                  <c:v>0.33667824074074071</c:v>
                </c:pt>
                <c:pt idx="645">
                  <c:v>0.3366898148148148</c:v>
                </c:pt>
                <c:pt idx="646">
                  <c:v>0.33670138888888884</c:v>
                </c:pt>
                <c:pt idx="647">
                  <c:v>0.33671296296296299</c:v>
                </c:pt>
                <c:pt idx="648">
                  <c:v>0.33672453703703703</c:v>
                </c:pt>
                <c:pt idx="649">
                  <c:v>0.33673611111111112</c:v>
                </c:pt>
                <c:pt idx="650">
                  <c:v>0.33674768518518516</c:v>
                </c:pt>
                <c:pt idx="651">
                  <c:v>0.33675925925925926</c:v>
                </c:pt>
                <c:pt idx="652">
                  <c:v>0.3367708333333333</c:v>
                </c:pt>
                <c:pt idx="653">
                  <c:v>0.33678240740740745</c:v>
                </c:pt>
                <c:pt idx="654">
                  <c:v>0.33679398148148149</c:v>
                </c:pt>
                <c:pt idx="655">
                  <c:v>0.33680555555555558</c:v>
                </c:pt>
                <c:pt idx="656">
                  <c:v>0.33681712962962962</c:v>
                </c:pt>
                <c:pt idx="657">
                  <c:v>0.33682870370370371</c:v>
                </c:pt>
                <c:pt idx="658">
                  <c:v>0.33682870370370371</c:v>
                </c:pt>
                <c:pt idx="659">
                  <c:v>0.33684027777777775</c:v>
                </c:pt>
                <c:pt idx="660">
                  <c:v>0.3368518518518519</c:v>
                </c:pt>
                <c:pt idx="661">
                  <c:v>0.33686342592592594</c:v>
                </c:pt>
                <c:pt idx="662">
                  <c:v>0.33687500000000004</c:v>
                </c:pt>
                <c:pt idx="663">
                  <c:v>0.33688657407407407</c:v>
                </c:pt>
                <c:pt idx="664">
                  <c:v>0.33689814814814811</c:v>
                </c:pt>
                <c:pt idx="665">
                  <c:v>0.33690972222222221</c:v>
                </c:pt>
                <c:pt idx="666">
                  <c:v>0.33692129629629625</c:v>
                </c:pt>
                <c:pt idx="667">
                  <c:v>0.3369328703703704</c:v>
                </c:pt>
                <c:pt idx="668">
                  <c:v>0.33694444444444444</c:v>
                </c:pt>
                <c:pt idx="669">
                  <c:v>0.33695601851851853</c:v>
                </c:pt>
                <c:pt idx="670">
                  <c:v>0.33696759259259257</c:v>
                </c:pt>
                <c:pt idx="671">
                  <c:v>0.33697916666666666</c:v>
                </c:pt>
                <c:pt idx="672">
                  <c:v>0.3369907407407407</c:v>
                </c:pt>
                <c:pt idx="673">
                  <c:v>0.33737268518518521</c:v>
                </c:pt>
                <c:pt idx="674">
                  <c:v>0.33738425925925924</c:v>
                </c:pt>
                <c:pt idx="675">
                  <c:v>0.33739583333333334</c:v>
                </c:pt>
                <c:pt idx="676">
                  <c:v>0.33740740740740738</c:v>
                </c:pt>
                <c:pt idx="677">
                  <c:v>0.33741898148148147</c:v>
                </c:pt>
                <c:pt idx="678">
                  <c:v>0.33743055555555551</c:v>
                </c:pt>
                <c:pt idx="679">
                  <c:v>0.33744212962962966</c:v>
                </c:pt>
                <c:pt idx="680">
                  <c:v>0.3374537037037037</c:v>
                </c:pt>
                <c:pt idx="681">
                  <c:v>0.33746527777777779</c:v>
                </c:pt>
                <c:pt idx="682">
                  <c:v>0.33747685185185183</c:v>
                </c:pt>
                <c:pt idx="683">
                  <c:v>0.33748842592592593</c:v>
                </c:pt>
                <c:pt idx="684">
                  <c:v>0.33749999999999997</c:v>
                </c:pt>
                <c:pt idx="685">
                  <c:v>0.33751157407407412</c:v>
                </c:pt>
                <c:pt idx="686">
                  <c:v>0.33752314814814816</c:v>
                </c:pt>
                <c:pt idx="687">
                  <c:v>0.33753472222222225</c:v>
                </c:pt>
                <c:pt idx="688">
                  <c:v>0.33754629629629629</c:v>
                </c:pt>
                <c:pt idx="689">
                  <c:v>0.33755787037037038</c:v>
                </c:pt>
                <c:pt idx="690">
                  <c:v>0.33756944444444442</c:v>
                </c:pt>
                <c:pt idx="691">
                  <c:v>0.33758101851851857</c:v>
                </c:pt>
                <c:pt idx="692">
                  <c:v>0.33759259259259261</c:v>
                </c:pt>
                <c:pt idx="693">
                  <c:v>0.33760416666666665</c:v>
                </c:pt>
                <c:pt idx="694">
                  <c:v>0.33761574074074074</c:v>
                </c:pt>
                <c:pt idx="695">
                  <c:v>0.33762731481481478</c:v>
                </c:pt>
                <c:pt idx="696">
                  <c:v>0.33763888888888888</c:v>
                </c:pt>
                <c:pt idx="697">
                  <c:v>0.33765046296296292</c:v>
                </c:pt>
                <c:pt idx="698">
                  <c:v>0.33766203703703707</c:v>
                </c:pt>
                <c:pt idx="699">
                  <c:v>0.3376736111111111</c:v>
                </c:pt>
                <c:pt idx="700">
                  <c:v>0.3376851851851852</c:v>
                </c:pt>
                <c:pt idx="701">
                  <c:v>0.33769675925925924</c:v>
                </c:pt>
                <c:pt idx="702">
                  <c:v>0.33770833333333333</c:v>
                </c:pt>
                <c:pt idx="703">
                  <c:v>0.33771990740740737</c:v>
                </c:pt>
                <c:pt idx="704">
                  <c:v>0.33773148148148152</c:v>
                </c:pt>
                <c:pt idx="705">
                  <c:v>0.33774305555555556</c:v>
                </c:pt>
                <c:pt idx="706">
                  <c:v>0.33775462962962965</c:v>
                </c:pt>
                <c:pt idx="707">
                  <c:v>0.33776620370370369</c:v>
                </c:pt>
                <c:pt idx="708">
                  <c:v>0.33777777777777779</c:v>
                </c:pt>
                <c:pt idx="709">
                  <c:v>0.33778935185185183</c:v>
                </c:pt>
                <c:pt idx="710">
                  <c:v>0.33780092592592598</c:v>
                </c:pt>
                <c:pt idx="711">
                  <c:v>0.33781250000000002</c:v>
                </c:pt>
                <c:pt idx="712">
                  <c:v>0.33782407407407411</c:v>
                </c:pt>
                <c:pt idx="713">
                  <c:v>0.33783564814814815</c:v>
                </c:pt>
                <c:pt idx="714">
                  <c:v>0.33784722222222219</c:v>
                </c:pt>
                <c:pt idx="715">
                  <c:v>0.33785879629629628</c:v>
                </c:pt>
                <c:pt idx="716">
                  <c:v>0.33787037037037032</c:v>
                </c:pt>
                <c:pt idx="717">
                  <c:v>0.33788194444444447</c:v>
                </c:pt>
                <c:pt idx="718">
                  <c:v>0.33789351851851851</c:v>
                </c:pt>
                <c:pt idx="719">
                  <c:v>0.33789351851851851</c:v>
                </c:pt>
                <c:pt idx="720">
                  <c:v>0.3379050925925926</c:v>
                </c:pt>
                <c:pt idx="721">
                  <c:v>0.33791666666666664</c:v>
                </c:pt>
                <c:pt idx="722">
                  <c:v>0.33792824074074074</c:v>
                </c:pt>
                <c:pt idx="723">
                  <c:v>0.33793981481481478</c:v>
                </c:pt>
                <c:pt idx="724">
                  <c:v>0.33795138888888893</c:v>
                </c:pt>
                <c:pt idx="725">
                  <c:v>0.33796296296296297</c:v>
                </c:pt>
                <c:pt idx="726">
                  <c:v>0.33797453703703706</c:v>
                </c:pt>
                <c:pt idx="727">
                  <c:v>0.3379861111111111</c:v>
                </c:pt>
                <c:pt idx="728">
                  <c:v>0.33833333333333332</c:v>
                </c:pt>
                <c:pt idx="729">
                  <c:v>0.33834490740740741</c:v>
                </c:pt>
                <c:pt idx="730">
                  <c:v>0.33835648148148145</c:v>
                </c:pt>
                <c:pt idx="731">
                  <c:v>0.33836805555555555</c:v>
                </c:pt>
                <c:pt idx="732">
                  <c:v>0.33837962962962959</c:v>
                </c:pt>
                <c:pt idx="733">
                  <c:v>0.33839120370370374</c:v>
                </c:pt>
                <c:pt idx="734">
                  <c:v>0.33840277777777777</c:v>
                </c:pt>
                <c:pt idx="735">
                  <c:v>0.33841435185185187</c:v>
                </c:pt>
                <c:pt idx="736">
                  <c:v>0.33842592592592591</c:v>
                </c:pt>
                <c:pt idx="737">
                  <c:v>0.3384375</c:v>
                </c:pt>
                <c:pt idx="738">
                  <c:v>0.33844907407407404</c:v>
                </c:pt>
                <c:pt idx="739">
                  <c:v>0.33846064814814819</c:v>
                </c:pt>
                <c:pt idx="740">
                  <c:v>0.33847222222222223</c:v>
                </c:pt>
                <c:pt idx="741">
                  <c:v>0.33848379629629632</c:v>
                </c:pt>
                <c:pt idx="742">
                  <c:v>0.33849537037037036</c:v>
                </c:pt>
                <c:pt idx="743">
                  <c:v>0.33850694444444446</c:v>
                </c:pt>
                <c:pt idx="744">
                  <c:v>0.3385185185185185</c:v>
                </c:pt>
                <c:pt idx="745">
                  <c:v>0.33853009259259265</c:v>
                </c:pt>
                <c:pt idx="746">
                  <c:v>0.33854166666666669</c:v>
                </c:pt>
                <c:pt idx="747">
                  <c:v>0.33855324074074072</c:v>
                </c:pt>
                <c:pt idx="748">
                  <c:v>0.33856481481481482</c:v>
                </c:pt>
                <c:pt idx="749">
                  <c:v>0.33857638888888886</c:v>
                </c:pt>
                <c:pt idx="750">
                  <c:v>0.33858796296296295</c:v>
                </c:pt>
                <c:pt idx="751">
                  <c:v>0.33858796296296295</c:v>
                </c:pt>
                <c:pt idx="752">
                  <c:v>0.33859953703703699</c:v>
                </c:pt>
                <c:pt idx="753">
                  <c:v>0.33861111111111114</c:v>
                </c:pt>
                <c:pt idx="754">
                  <c:v>0.33862268518518518</c:v>
                </c:pt>
                <c:pt idx="755">
                  <c:v>0.33863425925925927</c:v>
                </c:pt>
                <c:pt idx="756">
                  <c:v>0.33864583333333331</c:v>
                </c:pt>
                <c:pt idx="757">
                  <c:v>0.33865740740740741</c:v>
                </c:pt>
                <c:pt idx="758">
                  <c:v>0.33866898148148145</c:v>
                </c:pt>
                <c:pt idx="759">
                  <c:v>0.3386805555555556</c:v>
                </c:pt>
                <c:pt idx="760">
                  <c:v>0.33869212962962963</c:v>
                </c:pt>
                <c:pt idx="761">
                  <c:v>0.33870370370370373</c:v>
                </c:pt>
                <c:pt idx="762">
                  <c:v>0.33871527777777777</c:v>
                </c:pt>
                <c:pt idx="763">
                  <c:v>0.33872685185185186</c:v>
                </c:pt>
                <c:pt idx="764">
                  <c:v>0.3387384259259259</c:v>
                </c:pt>
                <c:pt idx="765">
                  <c:v>0.33875000000000005</c:v>
                </c:pt>
                <c:pt idx="766">
                  <c:v>0.33876157407407409</c:v>
                </c:pt>
                <c:pt idx="767">
                  <c:v>0.33877314814814818</c:v>
                </c:pt>
                <c:pt idx="768">
                  <c:v>0.33878472222222222</c:v>
                </c:pt>
                <c:pt idx="769">
                  <c:v>0.33879629629629626</c:v>
                </c:pt>
                <c:pt idx="770">
                  <c:v>0.33880787037037036</c:v>
                </c:pt>
                <c:pt idx="771">
                  <c:v>0.3388194444444444</c:v>
                </c:pt>
                <c:pt idx="772">
                  <c:v>0.33883101851851855</c:v>
                </c:pt>
                <c:pt idx="773">
                  <c:v>0.33884259259259258</c:v>
                </c:pt>
                <c:pt idx="774">
                  <c:v>0.33885416666666668</c:v>
                </c:pt>
                <c:pt idx="775">
                  <c:v>0.33886574074074072</c:v>
                </c:pt>
                <c:pt idx="776">
                  <c:v>0.33887731481481481</c:v>
                </c:pt>
                <c:pt idx="777">
                  <c:v>0.33888888888888885</c:v>
                </c:pt>
                <c:pt idx="778">
                  <c:v>0.338900462962963</c:v>
                </c:pt>
                <c:pt idx="779">
                  <c:v>0.33891203703703704</c:v>
                </c:pt>
                <c:pt idx="780">
                  <c:v>0.33892361111111113</c:v>
                </c:pt>
                <c:pt idx="781">
                  <c:v>0.33893518518518517</c:v>
                </c:pt>
                <c:pt idx="782">
                  <c:v>0.33894675925925927</c:v>
                </c:pt>
                <c:pt idx="783">
                  <c:v>0.33895833333333331</c:v>
                </c:pt>
                <c:pt idx="784">
                  <c:v>0.33896990740740746</c:v>
                </c:pt>
                <c:pt idx="785">
                  <c:v>0.33898148148148149</c:v>
                </c:pt>
                <c:pt idx="786">
                  <c:v>0.33899305555555559</c:v>
                </c:pt>
                <c:pt idx="787">
                  <c:v>0.33900462962962963</c:v>
                </c:pt>
                <c:pt idx="788">
                  <c:v>0.33901620370370367</c:v>
                </c:pt>
                <c:pt idx="789">
                  <c:v>0.34175925925925926</c:v>
                </c:pt>
                <c:pt idx="790">
                  <c:v>0.34177083333333336</c:v>
                </c:pt>
                <c:pt idx="791">
                  <c:v>0.3417824074074074</c:v>
                </c:pt>
                <c:pt idx="792">
                  <c:v>0.34179398148148149</c:v>
                </c:pt>
                <c:pt idx="793">
                  <c:v>0.34180555555555553</c:v>
                </c:pt>
                <c:pt idx="794">
                  <c:v>0.34181712962962968</c:v>
                </c:pt>
                <c:pt idx="795">
                  <c:v>0.34181712962962968</c:v>
                </c:pt>
                <c:pt idx="796">
                  <c:v>0.34182870370370372</c:v>
                </c:pt>
                <c:pt idx="797">
                  <c:v>0.34184027777777781</c:v>
                </c:pt>
                <c:pt idx="798">
                  <c:v>0.34185185185185185</c:v>
                </c:pt>
                <c:pt idx="799">
                  <c:v>0.34186342592592589</c:v>
                </c:pt>
                <c:pt idx="800">
                  <c:v>0.34187499999999998</c:v>
                </c:pt>
                <c:pt idx="801">
                  <c:v>0.34188657407407402</c:v>
                </c:pt>
                <c:pt idx="802">
                  <c:v>0.34189814814814817</c:v>
                </c:pt>
                <c:pt idx="803">
                  <c:v>0.34190972222222221</c:v>
                </c:pt>
                <c:pt idx="804">
                  <c:v>0.34192129629629631</c:v>
                </c:pt>
                <c:pt idx="805">
                  <c:v>0.34193287037037035</c:v>
                </c:pt>
                <c:pt idx="806">
                  <c:v>0.34194444444444444</c:v>
                </c:pt>
                <c:pt idx="807">
                  <c:v>0.34195601851851848</c:v>
                </c:pt>
                <c:pt idx="808">
                  <c:v>0.34196759259259263</c:v>
                </c:pt>
                <c:pt idx="809">
                  <c:v>0.34197916666666667</c:v>
                </c:pt>
                <c:pt idx="810">
                  <c:v>0.34199074074074076</c:v>
                </c:pt>
                <c:pt idx="811">
                  <c:v>0.3420023148148148</c:v>
                </c:pt>
                <c:pt idx="812">
                  <c:v>0.3420138888888889</c:v>
                </c:pt>
                <c:pt idx="813">
                  <c:v>0.34202546296296293</c:v>
                </c:pt>
                <c:pt idx="814">
                  <c:v>0.34203703703703708</c:v>
                </c:pt>
                <c:pt idx="815">
                  <c:v>0.34204861111111112</c:v>
                </c:pt>
                <c:pt idx="816">
                  <c:v>0.34206018518518522</c:v>
                </c:pt>
                <c:pt idx="817">
                  <c:v>0.34207175925925926</c:v>
                </c:pt>
                <c:pt idx="818">
                  <c:v>0.34208333333333335</c:v>
                </c:pt>
                <c:pt idx="819">
                  <c:v>0.34209490740740739</c:v>
                </c:pt>
                <c:pt idx="820">
                  <c:v>0.34210648148148143</c:v>
                </c:pt>
                <c:pt idx="821">
                  <c:v>0.34211805555555558</c:v>
                </c:pt>
                <c:pt idx="822">
                  <c:v>0.34212962962962962</c:v>
                </c:pt>
                <c:pt idx="823">
                  <c:v>0.34214120370370371</c:v>
                </c:pt>
                <c:pt idx="824">
                  <c:v>0.34215277777777775</c:v>
                </c:pt>
                <c:pt idx="825">
                  <c:v>0.34216435185185184</c:v>
                </c:pt>
                <c:pt idx="826">
                  <c:v>0.34217592592592588</c:v>
                </c:pt>
                <c:pt idx="827">
                  <c:v>0.34218750000000003</c:v>
                </c:pt>
                <c:pt idx="828">
                  <c:v>0.34219907407407407</c:v>
                </c:pt>
                <c:pt idx="829">
                  <c:v>0.34221064814814817</c:v>
                </c:pt>
                <c:pt idx="830">
                  <c:v>0.34222222222222221</c:v>
                </c:pt>
                <c:pt idx="831">
                  <c:v>0.3422337962962963</c:v>
                </c:pt>
                <c:pt idx="832">
                  <c:v>0.34224537037037034</c:v>
                </c:pt>
                <c:pt idx="833">
                  <c:v>0.34225694444444449</c:v>
                </c:pt>
                <c:pt idx="834">
                  <c:v>0.34226851851851853</c:v>
                </c:pt>
                <c:pt idx="835">
                  <c:v>0.34228009259259262</c:v>
                </c:pt>
                <c:pt idx="836">
                  <c:v>0.34229166666666666</c:v>
                </c:pt>
                <c:pt idx="837">
                  <c:v>0.34230324074074076</c:v>
                </c:pt>
                <c:pt idx="838">
                  <c:v>0.34231481481481479</c:v>
                </c:pt>
                <c:pt idx="839">
                  <c:v>0.34232638888888883</c:v>
                </c:pt>
                <c:pt idx="840">
                  <c:v>0.34233796296296298</c:v>
                </c:pt>
                <c:pt idx="841">
                  <c:v>0.34234953703703702</c:v>
                </c:pt>
                <c:pt idx="842">
                  <c:v>0.34236111111111112</c:v>
                </c:pt>
                <c:pt idx="843">
                  <c:v>0.34237268518518515</c:v>
                </c:pt>
                <c:pt idx="844">
                  <c:v>0.34238425925925925</c:v>
                </c:pt>
                <c:pt idx="845">
                  <c:v>0.34239583333333329</c:v>
                </c:pt>
                <c:pt idx="846">
                  <c:v>0.34240740740740744</c:v>
                </c:pt>
                <c:pt idx="847">
                  <c:v>0.34241898148148148</c:v>
                </c:pt>
                <c:pt idx="848">
                  <c:v>0.34243055555555557</c:v>
                </c:pt>
                <c:pt idx="849">
                  <c:v>0.34244212962962961</c:v>
                </c:pt>
                <c:pt idx="850">
                  <c:v>0.3424537037037037</c:v>
                </c:pt>
                <c:pt idx="851">
                  <c:v>0.34246527777777774</c:v>
                </c:pt>
                <c:pt idx="852">
                  <c:v>0.34247685185185189</c:v>
                </c:pt>
                <c:pt idx="853">
                  <c:v>0.34248842592592593</c:v>
                </c:pt>
                <c:pt idx="854">
                  <c:v>0.34250000000000003</c:v>
                </c:pt>
                <c:pt idx="855">
                  <c:v>0.34251157407407407</c:v>
                </c:pt>
                <c:pt idx="856">
                  <c:v>0.34252314814814816</c:v>
                </c:pt>
                <c:pt idx="857">
                  <c:v>0.3425347222222222</c:v>
                </c:pt>
                <c:pt idx="858">
                  <c:v>0.34254629629629635</c:v>
                </c:pt>
                <c:pt idx="859">
                  <c:v>0.34255787037037039</c:v>
                </c:pt>
                <c:pt idx="860">
                  <c:v>0.34314814814814815</c:v>
                </c:pt>
                <c:pt idx="861">
                  <c:v>0.34315972222222224</c:v>
                </c:pt>
                <c:pt idx="862">
                  <c:v>0.34317129629629628</c:v>
                </c:pt>
                <c:pt idx="863">
                  <c:v>0.34318287037037037</c:v>
                </c:pt>
                <c:pt idx="864">
                  <c:v>0.34319444444444441</c:v>
                </c:pt>
                <c:pt idx="865">
                  <c:v>0.34320601851851856</c:v>
                </c:pt>
                <c:pt idx="866">
                  <c:v>0.3432175925925926</c:v>
                </c:pt>
                <c:pt idx="867">
                  <c:v>0.3432291666666667</c:v>
                </c:pt>
                <c:pt idx="868">
                  <c:v>0.34324074074074074</c:v>
                </c:pt>
                <c:pt idx="869">
                  <c:v>0.34325231481481483</c:v>
                </c:pt>
                <c:pt idx="870">
                  <c:v>0.34326388888888887</c:v>
                </c:pt>
                <c:pt idx="871">
                  <c:v>0.34327546296296302</c:v>
                </c:pt>
                <c:pt idx="872">
                  <c:v>0.34328703703703706</c:v>
                </c:pt>
                <c:pt idx="873">
                  <c:v>0.3432986111111111</c:v>
                </c:pt>
                <c:pt idx="874">
                  <c:v>0.34331018518518519</c:v>
                </c:pt>
                <c:pt idx="875">
                  <c:v>0.34332175925925923</c:v>
                </c:pt>
                <c:pt idx="876">
                  <c:v>0.34333333333333332</c:v>
                </c:pt>
                <c:pt idx="877">
                  <c:v>0.34334490740740736</c:v>
                </c:pt>
                <c:pt idx="878">
                  <c:v>0.34335648148148151</c:v>
                </c:pt>
                <c:pt idx="879">
                  <c:v>0.34336805555555555</c:v>
                </c:pt>
                <c:pt idx="880">
                  <c:v>0.34337962962962965</c:v>
                </c:pt>
                <c:pt idx="881">
                  <c:v>0.34339120370370368</c:v>
                </c:pt>
                <c:pt idx="882">
                  <c:v>0.34340277777777778</c:v>
                </c:pt>
                <c:pt idx="883">
                  <c:v>0.34341435185185182</c:v>
                </c:pt>
                <c:pt idx="884">
                  <c:v>0.34342592592592597</c:v>
                </c:pt>
                <c:pt idx="885">
                  <c:v>0.34343750000000001</c:v>
                </c:pt>
                <c:pt idx="886">
                  <c:v>0.3434490740740741</c:v>
                </c:pt>
                <c:pt idx="887">
                  <c:v>0.34346064814814814</c:v>
                </c:pt>
                <c:pt idx="888">
                  <c:v>0.34347222222222223</c:v>
                </c:pt>
                <c:pt idx="889">
                  <c:v>0.34348379629629627</c:v>
                </c:pt>
                <c:pt idx="890">
                  <c:v>0.34349537037037042</c:v>
                </c:pt>
                <c:pt idx="891">
                  <c:v>0.34350694444444446</c:v>
                </c:pt>
                <c:pt idx="892">
                  <c:v>0.3435185185185185</c:v>
                </c:pt>
                <c:pt idx="893">
                  <c:v>0.3435300925925926</c:v>
                </c:pt>
                <c:pt idx="894">
                  <c:v>0.34354166666666663</c:v>
                </c:pt>
                <c:pt idx="895">
                  <c:v>0.34355324074074073</c:v>
                </c:pt>
                <c:pt idx="896">
                  <c:v>0.34356481481481477</c:v>
                </c:pt>
                <c:pt idx="897">
                  <c:v>0.34380787037037036</c:v>
                </c:pt>
                <c:pt idx="898">
                  <c:v>0.34381944444444446</c:v>
                </c:pt>
                <c:pt idx="899">
                  <c:v>0.34383101851851849</c:v>
                </c:pt>
                <c:pt idx="900">
                  <c:v>0.34384259259259259</c:v>
                </c:pt>
                <c:pt idx="901">
                  <c:v>0.34385416666666663</c:v>
                </c:pt>
                <c:pt idx="902">
                  <c:v>0.34386574074074078</c:v>
                </c:pt>
                <c:pt idx="903">
                  <c:v>0.34386574074074078</c:v>
                </c:pt>
                <c:pt idx="904">
                  <c:v>0.34387731481481482</c:v>
                </c:pt>
                <c:pt idx="905">
                  <c:v>0.34388888888888891</c:v>
                </c:pt>
                <c:pt idx="906">
                  <c:v>0.34390046296296295</c:v>
                </c:pt>
                <c:pt idx="907">
                  <c:v>0.34391203703703704</c:v>
                </c:pt>
                <c:pt idx="908">
                  <c:v>0.34392361111111108</c:v>
                </c:pt>
                <c:pt idx="909">
                  <c:v>0.34393518518518523</c:v>
                </c:pt>
                <c:pt idx="910">
                  <c:v>0.34394675925925927</c:v>
                </c:pt>
                <c:pt idx="911">
                  <c:v>0.34395833333333337</c:v>
                </c:pt>
                <c:pt idx="912">
                  <c:v>0.3439699074074074</c:v>
                </c:pt>
                <c:pt idx="913">
                  <c:v>0.3439814814814815</c:v>
                </c:pt>
                <c:pt idx="914">
                  <c:v>0.34399305555555554</c:v>
                </c:pt>
                <c:pt idx="915">
                  <c:v>0.34400462962962958</c:v>
                </c:pt>
                <c:pt idx="916">
                  <c:v>0.34401620370370373</c:v>
                </c:pt>
                <c:pt idx="917">
                  <c:v>0.34402777777777777</c:v>
                </c:pt>
                <c:pt idx="918">
                  <c:v>0.34403935185185186</c:v>
                </c:pt>
                <c:pt idx="919">
                  <c:v>0.3440509259259259</c:v>
                </c:pt>
                <c:pt idx="920">
                  <c:v>0.34406249999999999</c:v>
                </c:pt>
                <c:pt idx="921">
                  <c:v>0.34407407407407403</c:v>
                </c:pt>
                <c:pt idx="922">
                  <c:v>0.34408564814814818</c:v>
                </c:pt>
                <c:pt idx="923">
                  <c:v>0.34409722222222222</c:v>
                </c:pt>
                <c:pt idx="924">
                  <c:v>0.34410879629629632</c:v>
                </c:pt>
                <c:pt idx="925">
                  <c:v>0.34412037037037035</c:v>
                </c:pt>
                <c:pt idx="926">
                  <c:v>0.34413194444444445</c:v>
                </c:pt>
                <c:pt idx="927">
                  <c:v>0.34414351851851849</c:v>
                </c:pt>
                <c:pt idx="928">
                  <c:v>0.34415509259259264</c:v>
                </c:pt>
                <c:pt idx="929">
                  <c:v>0.34416666666666668</c:v>
                </c:pt>
                <c:pt idx="930">
                  <c:v>0.34417824074074077</c:v>
                </c:pt>
                <c:pt idx="931">
                  <c:v>0.34418981481481481</c:v>
                </c:pt>
                <c:pt idx="932">
                  <c:v>0.3442013888888889</c:v>
                </c:pt>
                <c:pt idx="933">
                  <c:v>0.34421296296296294</c:v>
                </c:pt>
                <c:pt idx="934">
                  <c:v>0.34422453703703698</c:v>
                </c:pt>
                <c:pt idx="935">
                  <c:v>0.34423611111111113</c:v>
                </c:pt>
                <c:pt idx="936">
                  <c:v>0.34424768518518517</c:v>
                </c:pt>
                <c:pt idx="937">
                  <c:v>0.34425925925925926</c:v>
                </c:pt>
                <c:pt idx="938">
                  <c:v>0.3442708333333333</c:v>
                </c:pt>
                <c:pt idx="939">
                  <c:v>0.3442824074074074</c:v>
                </c:pt>
                <c:pt idx="940">
                  <c:v>0.34429398148148144</c:v>
                </c:pt>
                <c:pt idx="941">
                  <c:v>0.34430555555555559</c:v>
                </c:pt>
                <c:pt idx="942">
                  <c:v>0.3445833333333333</c:v>
                </c:pt>
                <c:pt idx="943">
                  <c:v>0.34459490740740745</c:v>
                </c:pt>
                <c:pt idx="944">
                  <c:v>0.34460648148148149</c:v>
                </c:pt>
                <c:pt idx="945">
                  <c:v>0.34461805555555558</c:v>
                </c:pt>
                <c:pt idx="946">
                  <c:v>0.34462962962962962</c:v>
                </c:pt>
                <c:pt idx="947">
                  <c:v>0.34464120370370371</c:v>
                </c:pt>
                <c:pt idx="948">
                  <c:v>0.34465277777777775</c:v>
                </c:pt>
                <c:pt idx="949">
                  <c:v>0.3446643518518519</c:v>
                </c:pt>
                <c:pt idx="950">
                  <c:v>0.34467592592592594</c:v>
                </c:pt>
                <c:pt idx="951">
                  <c:v>0.34468750000000004</c:v>
                </c:pt>
                <c:pt idx="952">
                  <c:v>0.34469907407407407</c:v>
                </c:pt>
                <c:pt idx="953">
                  <c:v>0.34471064814814811</c:v>
                </c:pt>
                <c:pt idx="954">
                  <c:v>0.34472222222222221</c:v>
                </c:pt>
                <c:pt idx="955">
                  <c:v>0.34473379629629625</c:v>
                </c:pt>
                <c:pt idx="956">
                  <c:v>0.3447453703703704</c:v>
                </c:pt>
                <c:pt idx="957">
                  <c:v>0.34475694444444444</c:v>
                </c:pt>
                <c:pt idx="958">
                  <c:v>0.34476851851851853</c:v>
                </c:pt>
                <c:pt idx="959">
                  <c:v>0.34478009259259257</c:v>
                </c:pt>
                <c:pt idx="960">
                  <c:v>0.34479166666666666</c:v>
                </c:pt>
                <c:pt idx="961">
                  <c:v>0.3448032407407407</c:v>
                </c:pt>
                <c:pt idx="962">
                  <c:v>0.34481481481481485</c:v>
                </c:pt>
                <c:pt idx="963">
                  <c:v>0.34482638888888889</c:v>
                </c:pt>
                <c:pt idx="964">
                  <c:v>0.34483796296296299</c:v>
                </c:pt>
                <c:pt idx="965">
                  <c:v>0.34484953703703702</c:v>
                </c:pt>
                <c:pt idx="966">
                  <c:v>0.34486111111111112</c:v>
                </c:pt>
                <c:pt idx="967">
                  <c:v>0.34486111111111112</c:v>
                </c:pt>
                <c:pt idx="968">
                  <c:v>0.34487268518518516</c:v>
                </c:pt>
                <c:pt idx="969">
                  <c:v>0.34488425925925931</c:v>
                </c:pt>
                <c:pt idx="970">
                  <c:v>0.34489583333333335</c:v>
                </c:pt>
                <c:pt idx="971">
                  <c:v>0.34490740740740744</c:v>
                </c:pt>
                <c:pt idx="972">
                  <c:v>0.34491898148148148</c:v>
                </c:pt>
                <c:pt idx="973">
                  <c:v>0.34493055555555552</c:v>
                </c:pt>
                <c:pt idx="974">
                  <c:v>0.34494212962962961</c:v>
                </c:pt>
                <c:pt idx="975">
                  <c:v>0.34495370370370365</c:v>
                </c:pt>
                <c:pt idx="976">
                  <c:v>0.3449652777777778</c:v>
                </c:pt>
                <c:pt idx="977">
                  <c:v>0.34497685185185184</c:v>
                </c:pt>
                <c:pt idx="978">
                  <c:v>0.34498842592592593</c:v>
                </c:pt>
                <c:pt idx="979">
                  <c:v>0.34499999999999997</c:v>
                </c:pt>
                <c:pt idx="980">
                  <c:v>0.34501157407407407</c:v>
                </c:pt>
                <c:pt idx="981">
                  <c:v>0.34502314814814811</c:v>
                </c:pt>
                <c:pt idx="982">
                  <c:v>0.34503472222222226</c:v>
                </c:pt>
                <c:pt idx="983">
                  <c:v>0.3450462962962963</c:v>
                </c:pt>
                <c:pt idx="984">
                  <c:v>0.34505787037037039</c:v>
                </c:pt>
                <c:pt idx="985">
                  <c:v>0.34506944444444443</c:v>
                </c:pt>
                <c:pt idx="986">
                  <c:v>0.34533564814814816</c:v>
                </c:pt>
                <c:pt idx="987">
                  <c:v>0.34534722222222225</c:v>
                </c:pt>
                <c:pt idx="988">
                  <c:v>0.34535879629629629</c:v>
                </c:pt>
                <c:pt idx="989">
                  <c:v>0.34537037037037038</c:v>
                </c:pt>
                <c:pt idx="990">
                  <c:v>0.34538194444444442</c:v>
                </c:pt>
                <c:pt idx="991">
                  <c:v>0.34539351851851857</c:v>
                </c:pt>
                <c:pt idx="992">
                  <c:v>0.34540509259259261</c:v>
                </c:pt>
                <c:pt idx="993">
                  <c:v>0.34541666666666665</c:v>
                </c:pt>
                <c:pt idx="994">
                  <c:v>0.34542824074074074</c:v>
                </c:pt>
                <c:pt idx="995">
                  <c:v>0.34543981481481478</c:v>
                </c:pt>
                <c:pt idx="996">
                  <c:v>0.34545138888888888</c:v>
                </c:pt>
                <c:pt idx="997">
                  <c:v>0.34546296296296292</c:v>
                </c:pt>
                <c:pt idx="998">
                  <c:v>0.34547453703703707</c:v>
                </c:pt>
                <c:pt idx="999">
                  <c:v>0.3454861111111111</c:v>
                </c:pt>
                <c:pt idx="1000">
                  <c:v>0.3454976851851852</c:v>
                </c:pt>
                <c:pt idx="1001">
                  <c:v>0.34550925925925924</c:v>
                </c:pt>
                <c:pt idx="1002">
                  <c:v>0.34552083333333333</c:v>
                </c:pt>
                <c:pt idx="1003">
                  <c:v>0.34553240740740737</c:v>
                </c:pt>
                <c:pt idx="1004">
                  <c:v>0.34554398148148152</c:v>
                </c:pt>
                <c:pt idx="1005">
                  <c:v>0.34555555555555556</c:v>
                </c:pt>
                <c:pt idx="1006">
                  <c:v>0.34556712962962965</c:v>
                </c:pt>
                <c:pt idx="1007">
                  <c:v>0.34557870370370369</c:v>
                </c:pt>
                <c:pt idx="1008">
                  <c:v>0.34559027777777779</c:v>
                </c:pt>
                <c:pt idx="1009">
                  <c:v>0.34560185185185183</c:v>
                </c:pt>
                <c:pt idx="1010">
                  <c:v>0.34561342592592598</c:v>
                </c:pt>
                <c:pt idx="1011">
                  <c:v>0.34562500000000002</c:v>
                </c:pt>
                <c:pt idx="1012">
                  <c:v>0.34563657407407405</c:v>
                </c:pt>
                <c:pt idx="1013">
                  <c:v>0.34564814814814815</c:v>
                </c:pt>
                <c:pt idx="1014">
                  <c:v>0.34565972222222219</c:v>
                </c:pt>
                <c:pt idx="1015">
                  <c:v>0.34567129629629628</c:v>
                </c:pt>
                <c:pt idx="1016">
                  <c:v>0.34568287037037032</c:v>
                </c:pt>
                <c:pt idx="1017">
                  <c:v>0.34569444444444447</c:v>
                </c:pt>
                <c:pt idx="1018">
                  <c:v>0.34570601851851851</c:v>
                </c:pt>
                <c:pt idx="1019">
                  <c:v>0.3457175925925926</c:v>
                </c:pt>
                <c:pt idx="1020">
                  <c:v>0.34572916666666664</c:v>
                </c:pt>
                <c:pt idx="1021">
                  <c:v>0.34574074074074074</c:v>
                </c:pt>
                <c:pt idx="1022">
                  <c:v>0.34575231481481478</c:v>
                </c:pt>
                <c:pt idx="1023">
                  <c:v>0.34576388888888893</c:v>
                </c:pt>
                <c:pt idx="1024">
                  <c:v>0.34577546296296297</c:v>
                </c:pt>
                <c:pt idx="1025">
                  <c:v>0.34577546296296297</c:v>
                </c:pt>
                <c:pt idx="1026">
                  <c:v>0.34578703703703706</c:v>
                </c:pt>
                <c:pt idx="1027">
                  <c:v>0.3457986111111111</c:v>
                </c:pt>
                <c:pt idx="1028">
                  <c:v>0.34581018518518519</c:v>
                </c:pt>
                <c:pt idx="1029">
                  <c:v>0.34582175925925923</c:v>
                </c:pt>
                <c:pt idx="1030">
                  <c:v>0.34583333333333338</c:v>
                </c:pt>
                <c:pt idx="1031">
                  <c:v>0.34584490740740742</c:v>
                </c:pt>
                <c:pt idx="1032">
                  <c:v>0.34585648148148151</c:v>
                </c:pt>
                <c:pt idx="1033">
                  <c:v>0.34586805555555555</c:v>
                </c:pt>
                <c:pt idx="1034">
                  <c:v>0.34587962962962965</c:v>
                </c:pt>
                <c:pt idx="1035">
                  <c:v>0.34589120370370369</c:v>
                </c:pt>
                <c:pt idx="1036">
                  <c:v>0.34590277777777773</c:v>
                </c:pt>
                <c:pt idx="1037">
                  <c:v>0.34591435185185188</c:v>
                </c:pt>
                <c:pt idx="1038">
                  <c:v>0.34592592592592591</c:v>
                </c:pt>
                <c:pt idx="1039">
                  <c:v>0.34593750000000001</c:v>
                </c:pt>
                <c:pt idx="1040">
                  <c:v>0.34594907407407405</c:v>
                </c:pt>
                <c:pt idx="1041">
                  <c:v>0.34596064814814814</c:v>
                </c:pt>
                <c:pt idx="1042">
                  <c:v>0.34597222222222218</c:v>
                </c:pt>
                <c:pt idx="1043">
                  <c:v>0.34598379629629633</c:v>
                </c:pt>
                <c:pt idx="1044">
                  <c:v>0.34599537037037037</c:v>
                </c:pt>
                <c:pt idx="1045">
                  <c:v>0.34600694444444446</c:v>
                </c:pt>
                <c:pt idx="1046">
                  <c:v>0.3460185185185185</c:v>
                </c:pt>
                <c:pt idx="1047">
                  <c:v>0.34629629629629632</c:v>
                </c:pt>
                <c:pt idx="1048">
                  <c:v>0.34629629629629632</c:v>
                </c:pt>
                <c:pt idx="1049">
                  <c:v>0.34630787037037036</c:v>
                </c:pt>
                <c:pt idx="1050">
                  <c:v>0.34631944444444446</c:v>
                </c:pt>
                <c:pt idx="1051">
                  <c:v>0.3463310185185185</c:v>
                </c:pt>
                <c:pt idx="1052">
                  <c:v>0.34634259259259265</c:v>
                </c:pt>
                <c:pt idx="1053">
                  <c:v>0.34635416666666669</c:v>
                </c:pt>
                <c:pt idx="1054">
                  <c:v>0.34636574074074072</c:v>
                </c:pt>
                <c:pt idx="1055">
                  <c:v>0.34637731481481482</c:v>
                </c:pt>
                <c:pt idx="1056">
                  <c:v>0.34638888888888886</c:v>
                </c:pt>
                <c:pt idx="1057">
                  <c:v>0.34640046296296295</c:v>
                </c:pt>
                <c:pt idx="1058">
                  <c:v>0.34641203703703699</c:v>
                </c:pt>
                <c:pt idx="1059">
                  <c:v>0.34642361111111114</c:v>
                </c:pt>
                <c:pt idx="1060">
                  <c:v>0.34643518518518518</c:v>
                </c:pt>
                <c:pt idx="1061">
                  <c:v>0.34644675925925927</c:v>
                </c:pt>
                <c:pt idx="1062">
                  <c:v>0.34645833333333331</c:v>
                </c:pt>
                <c:pt idx="1063">
                  <c:v>0.34646990740740741</c:v>
                </c:pt>
                <c:pt idx="1064">
                  <c:v>0.34648148148148145</c:v>
                </c:pt>
                <c:pt idx="1065">
                  <c:v>0.3464930555555556</c:v>
                </c:pt>
                <c:pt idx="1066">
                  <c:v>0.34650462962962963</c:v>
                </c:pt>
                <c:pt idx="1067">
                  <c:v>0.34651620370370373</c:v>
                </c:pt>
                <c:pt idx="1068">
                  <c:v>0.34652777777777777</c:v>
                </c:pt>
                <c:pt idx="1069">
                  <c:v>0.34653935185185186</c:v>
                </c:pt>
                <c:pt idx="1070">
                  <c:v>0.3465509259259259</c:v>
                </c:pt>
                <c:pt idx="1071">
                  <c:v>0.34656250000000005</c:v>
                </c:pt>
                <c:pt idx="1072">
                  <c:v>0.34657407407407409</c:v>
                </c:pt>
                <c:pt idx="1073">
                  <c:v>0.34658564814814818</c:v>
                </c:pt>
                <c:pt idx="1074">
                  <c:v>0.34659722222222222</c:v>
                </c:pt>
                <c:pt idx="1075">
                  <c:v>0.34660879629629626</c:v>
                </c:pt>
                <c:pt idx="1076">
                  <c:v>0.34662037037037036</c:v>
                </c:pt>
                <c:pt idx="1077">
                  <c:v>0.3466319444444444</c:v>
                </c:pt>
                <c:pt idx="1078">
                  <c:v>0.34664351851851855</c:v>
                </c:pt>
                <c:pt idx="1079">
                  <c:v>0.34665509259259258</c:v>
                </c:pt>
                <c:pt idx="1080">
                  <c:v>0.34666666666666668</c:v>
                </c:pt>
                <c:pt idx="1081">
                  <c:v>0.34667824074074072</c:v>
                </c:pt>
                <c:pt idx="1082">
                  <c:v>0.34668981481481481</c:v>
                </c:pt>
                <c:pt idx="1083">
                  <c:v>0.34670138888888885</c:v>
                </c:pt>
                <c:pt idx="1084">
                  <c:v>0.346712962962963</c:v>
                </c:pt>
                <c:pt idx="1085">
                  <c:v>0.34672453703703704</c:v>
                </c:pt>
                <c:pt idx="1086">
                  <c:v>0.34673611111111113</c:v>
                </c:pt>
                <c:pt idx="1087">
                  <c:v>0.34674768518518517</c:v>
                </c:pt>
                <c:pt idx="1088">
                  <c:v>0.34675925925925927</c:v>
                </c:pt>
                <c:pt idx="1089">
                  <c:v>0.34677083333333331</c:v>
                </c:pt>
                <c:pt idx="1090">
                  <c:v>0.34678240740740746</c:v>
                </c:pt>
                <c:pt idx="1091">
                  <c:v>0.34679398148148149</c:v>
                </c:pt>
                <c:pt idx="1092">
                  <c:v>0.34680555555555559</c:v>
                </c:pt>
                <c:pt idx="1093">
                  <c:v>0.34681712962962963</c:v>
                </c:pt>
                <c:pt idx="1094">
                  <c:v>0.34682870370370367</c:v>
                </c:pt>
                <c:pt idx="1095">
                  <c:v>0.34684027777777776</c:v>
                </c:pt>
                <c:pt idx="1096">
                  <c:v>0.3468518518518518</c:v>
                </c:pt>
                <c:pt idx="1097">
                  <c:v>0.34686342592592595</c:v>
                </c:pt>
                <c:pt idx="1098">
                  <c:v>0.34687499999999999</c:v>
                </c:pt>
                <c:pt idx="1099">
                  <c:v>0.34688657407407408</c:v>
                </c:pt>
                <c:pt idx="1100">
                  <c:v>0.34689814814814812</c:v>
                </c:pt>
                <c:pt idx="1101">
                  <c:v>0.34690972222222222</c:v>
                </c:pt>
                <c:pt idx="1102">
                  <c:v>0.34692129629629626</c:v>
                </c:pt>
                <c:pt idx="1103">
                  <c:v>0.34693287037037041</c:v>
                </c:pt>
                <c:pt idx="1104">
                  <c:v>0.35076388888888888</c:v>
                </c:pt>
                <c:pt idx="1105">
                  <c:v>0.35077546296296297</c:v>
                </c:pt>
                <c:pt idx="1106">
                  <c:v>0.35078703703703701</c:v>
                </c:pt>
                <c:pt idx="1107">
                  <c:v>0.35079861111111116</c:v>
                </c:pt>
                <c:pt idx="1108">
                  <c:v>0.3508101851851852</c:v>
                </c:pt>
                <c:pt idx="1109">
                  <c:v>0.35082175925925929</c:v>
                </c:pt>
                <c:pt idx="1110">
                  <c:v>0.35083333333333333</c:v>
                </c:pt>
                <c:pt idx="1111">
                  <c:v>0.35084490740740737</c:v>
                </c:pt>
                <c:pt idx="1112">
                  <c:v>0.35085648148148146</c:v>
                </c:pt>
                <c:pt idx="1113">
                  <c:v>0.3508680555555555</c:v>
                </c:pt>
                <c:pt idx="1114">
                  <c:v>0.35087962962962965</c:v>
                </c:pt>
                <c:pt idx="1115">
                  <c:v>0.35089120370370369</c:v>
                </c:pt>
                <c:pt idx="1116">
                  <c:v>0.35089120370370369</c:v>
                </c:pt>
                <c:pt idx="1117">
                  <c:v>0.35090277777777779</c:v>
                </c:pt>
                <c:pt idx="1118">
                  <c:v>0.35091435185185182</c:v>
                </c:pt>
                <c:pt idx="1119">
                  <c:v>0.35092592592592592</c:v>
                </c:pt>
                <c:pt idx="1120">
                  <c:v>0.35093749999999996</c:v>
                </c:pt>
                <c:pt idx="1121">
                  <c:v>0.35094907407407411</c:v>
                </c:pt>
                <c:pt idx="1122">
                  <c:v>0.35096064814814815</c:v>
                </c:pt>
                <c:pt idx="1123">
                  <c:v>0.35097222222222224</c:v>
                </c:pt>
                <c:pt idx="1124">
                  <c:v>0.35098379629629628</c:v>
                </c:pt>
                <c:pt idx="1125">
                  <c:v>0.35099537037037037</c:v>
                </c:pt>
                <c:pt idx="1126">
                  <c:v>0.35100694444444441</c:v>
                </c:pt>
                <c:pt idx="1127">
                  <c:v>0.35101851851851856</c:v>
                </c:pt>
                <c:pt idx="1128">
                  <c:v>0.3510300925925926</c:v>
                </c:pt>
                <c:pt idx="1129">
                  <c:v>0.3510416666666667</c:v>
                </c:pt>
                <c:pt idx="1130">
                  <c:v>0.35105324074074074</c:v>
                </c:pt>
                <c:pt idx="1131">
                  <c:v>0.35106481481481483</c:v>
                </c:pt>
                <c:pt idx="1132">
                  <c:v>0.35107638888888887</c:v>
                </c:pt>
                <c:pt idx="1133">
                  <c:v>0.35108796296296302</c:v>
                </c:pt>
                <c:pt idx="1134">
                  <c:v>0.35109953703703706</c:v>
                </c:pt>
                <c:pt idx="1135">
                  <c:v>0.3511111111111111</c:v>
                </c:pt>
                <c:pt idx="1136">
                  <c:v>0.35112268518518519</c:v>
                </c:pt>
                <c:pt idx="1137">
                  <c:v>0.35113425925925923</c:v>
                </c:pt>
                <c:pt idx="1138">
                  <c:v>0.35114583333333332</c:v>
                </c:pt>
                <c:pt idx="1139">
                  <c:v>0.35115740740740736</c:v>
                </c:pt>
                <c:pt idx="1140">
                  <c:v>0.35116898148148151</c:v>
                </c:pt>
                <c:pt idx="1141">
                  <c:v>0.35118055555555555</c:v>
                </c:pt>
                <c:pt idx="1142">
                  <c:v>0.35119212962962965</c:v>
                </c:pt>
                <c:pt idx="1143">
                  <c:v>0.35120370370370368</c:v>
                </c:pt>
                <c:pt idx="1144">
                  <c:v>0.35121527777777778</c:v>
                </c:pt>
                <c:pt idx="1145">
                  <c:v>0.35122685185185182</c:v>
                </c:pt>
                <c:pt idx="1146">
                  <c:v>0.35123842592592597</c:v>
                </c:pt>
                <c:pt idx="1147">
                  <c:v>0.35125000000000001</c:v>
                </c:pt>
                <c:pt idx="1148">
                  <c:v>0.3512615740740741</c:v>
                </c:pt>
                <c:pt idx="1149">
                  <c:v>0.35127314814814814</c:v>
                </c:pt>
                <c:pt idx="1150">
                  <c:v>0.35128472222222223</c:v>
                </c:pt>
                <c:pt idx="1151">
                  <c:v>0.35129629629629627</c:v>
                </c:pt>
                <c:pt idx="1152">
                  <c:v>0.35130787037037042</c:v>
                </c:pt>
                <c:pt idx="1153">
                  <c:v>0.35131944444444446</c:v>
                </c:pt>
                <c:pt idx="1154">
                  <c:v>0.3513310185185185</c:v>
                </c:pt>
                <c:pt idx="1155">
                  <c:v>0.3513425925925926</c:v>
                </c:pt>
                <c:pt idx="1156">
                  <c:v>0.35135416666666663</c:v>
                </c:pt>
                <c:pt idx="1157">
                  <c:v>0.35136574074074073</c:v>
                </c:pt>
                <c:pt idx="1158">
                  <c:v>0.35137731481481477</c:v>
                </c:pt>
                <c:pt idx="1159">
                  <c:v>0.35138888888888892</c:v>
                </c:pt>
                <c:pt idx="1160">
                  <c:v>0.35140046296296296</c:v>
                </c:pt>
                <c:pt idx="1161">
                  <c:v>0.35141203703703705</c:v>
                </c:pt>
                <c:pt idx="1162">
                  <c:v>0.35142361111111109</c:v>
                </c:pt>
                <c:pt idx="1163">
                  <c:v>0.35143518518518518</c:v>
                </c:pt>
                <c:pt idx="1164">
                  <c:v>0.35144675925925922</c:v>
                </c:pt>
                <c:pt idx="1165">
                  <c:v>0.35211805555555559</c:v>
                </c:pt>
                <c:pt idx="1166">
                  <c:v>0.35212962962962963</c:v>
                </c:pt>
                <c:pt idx="1167">
                  <c:v>0.35214120370370372</c:v>
                </c:pt>
                <c:pt idx="1168">
                  <c:v>0.35215277777777776</c:v>
                </c:pt>
                <c:pt idx="1169">
                  <c:v>0.35216435185185185</c:v>
                </c:pt>
                <c:pt idx="1170">
                  <c:v>0.35217592592592589</c:v>
                </c:pt>
                <c:pt idx="1171">
                  <c:v>0.35218750000000004</c:v>
                </c:pt>
                <c:pt idx="1172">
                  <c:v>0.35219907407407408</c:v>
                </c:pt>
                <c:pt idx="1173">
                  <c:v>0.35221064814814818</c:v>
                </c:pt>
                <c:pt idx="1174">
                  <c:v>0.35222222222222221</c:v>
                </c:pt>
                <c:pt idx="1175">
                  <c:v>0.35223379629629631</c:v>
                </c:pt>
                <c:pt idx="1176">
                  <c:v>0.35224537037037035</c:v>
                </c:pt>
                <c:pt idx="1177">
                  <c:v>0.3522569444444445</c:v>
                </c:pt>
                <c:pt idx="1178">
                  <c:v>0.35226851851851854</c:v>
                </c:pt>
                <c:pt idx="1179">
                  <c:v>0.35228009259259263</c:v>
                </c:pt>
                <c:pt idx="1180">
                  <c:v>0.35229166666666667</c:v>
                </c:pt>
                <c:pt idx="1181">
                  <c:v>0.35230324074074071</c:v>
                </c:pt>
                <c:pt idx="1182">
                  <c:v>0.3523148148148148</c:v>
                </c:pt>
                <c:pt idx="1183">
                  <c:v>0.35232638888888884</c:v>
                </c:pt>
                <c:pt idx="1184">
                  <c:v>0.35233796296296299</c:v>
                </c:pt>
                <c:pt idx="1185">
                  <c:v>0.35234953703703703</c:v>
                </c:pt>
                <c:pt idx="1186">
                  <c:v>0.35236111111111112</c:v>
                </c:pt>
                <c:pt idx="1187">
                  <c:v>0.35237268518518516</c:v>
                </c:pt>
                <c:pt idx="1188">
                  <c:v>0.35238425925925926</c:v>
                </c:pt>
                <c:pt idx="1189">
                  <c:v>0.3523958333333333</c:v>
                </c:pt>
                <c:pt idx="1190">
                  <c:v>0.35240740740740745</c:v>
                </c:pt>
                <c:pt idx="1191">
                  <c:v>0.35241898148148149</c:v>
                </c:pt>
                <c:pt idx="1192">
                  <c:v>0.35243055555555558</c:v>
                </c:pt>
                <c:pt idx="1193">
                  <c:v>0.35244212962962962</c:v>
                </c:pt>
                <c:pt idx="1194">
                  <c:v>0.35245370370370371</c:v>
                </c:pt>
                <c:pt idx="1195">
                  <c:v>0.35246527777777775</c:v>
                </c:pt>
                <c:pt idx="1196">
                  <c:v>0.3524768518518519</c:v>
                </c:pt>
                <c:pt idx="1197">
                  <c:v>0.35248842592592594</c:v>
                </c:pt>
                <c:pt idx="1198">
                  <c:v>0.35250000000000004</c:v>
                </c:pt>
                <c:pt idx="1199">
                  <c:v>0.35251157407407407</c:v>
                </c:pt>
                <c:pt idx="1200">
                  <c:v>0.35252314814814811</c:v>
                </c:pt>
                <c:pt idx="1201">
                  <c:v>0.35253472222222221</c:v>
                </c:pt>
                <c:pt idx="1202">
                  <c:v>0.35254629629629625</c:v>
                </c:pt>
                <c:pt idx="1203">
                  <c:v>0.3525578703703704</c:v>
                </c:pt>
                <c:pt idx="1204">
                  <c:v>0.35256944444444444</c:v>
                </c:pt>
                <c:pt idx="1205">
                  <c:v>0.35258101851851853</c:v>
                </c:pt>
                <c:pt idx="1206">
                  <c:v>0.35259259259259257</c:v>
                </c:pt>
                <c:pt idx="1207">
                  <c:v>0.35260416666666666</c:v>
                </c:pt>
                <c:pt idx="1208">
                  <c:v>0.3526157407407407</c:v>
                </c:pt>
                <c:pt idx="1209">
                  <c:v>0.35262731481481485</c:v>
                </c:pt>
                <c:pt idx="1210">
                  <c:v>0.35263888888888889</c:v>
                </c:pt>
                <c:pt idx="1211">
                  <c:v>0.35265046296296299</c:v>
                </c:pt>
                <c:pt idx="1212">
                  <c:v>0.35266203703703702</c:v>
                </c:pt>
                <c:pt idx="1213">
                  <c:v>0.35267361111111112</c:v>
                </c:pt>
                <c:pt idx="1214">
                  <c:v>0.35268518518518516</c:v>
                </c:pt>
                <c:pt idx="1215">
                  <c:v>0.35296296296296298</c:v>
                </c:pt>
                <c:pt idx="1216">
                  <c:v>0.35297453703703702</c:v>
                </c:pt>
                <c:pt idx="1217">
                  <c:v>0.35298611111111117</c:v>
                </c:pt>
                <c:pt idx="1218">
                  <c:v>0.35299768518518521</c:v>
                </c:pt>
                <c:pt idx="1219">
                  <c:v>0.35300925925925924</c:v>
                </c:pt>
                <c:pt idx="1220">
                  <c:v>0.35302083333333334</c:v>
                </c:pt>
                <c:pt idx="1221">
                  <c:v>0.35303240740740738</c:v>
                </c:pt>
                <c:pt idx="1222">
                  <c:v>0.35304398148148147</c:v>
                </c:pt>
                <c:pt idx="1223">
                  <c:v>0.35305555555555551</c:v>
                </c:pt>
                <c:pt idx="1224">
                  <c:v>0.35306712962962966</c:v>
                </c:pt>
                <c:pt idx="1225">
                  <c:v>0.3530787037037037</c:v>
                </c:pt>
                <c:pt idx="1226">
                  <c:v>0.35309027777777779</c:v>
                </c:pt>
                <c:pt idx="1227">
                  <c:v>0.35310185185185183</c:v>
                </c:pt>
                <c:pt idx="1228">
                  <c:v>0.35311342592592593</c:v>
                </c:pt>
                <c:pt idx="1229">
                  <c:v>0.35312499999999997</c:v>
                </c:pt>
                <c:pt idx="1230">
                  <c:v>0.35313657407407412</c:v>
                </c:pt>
                <c:pt idx="1231">
                  <c:v>0.35314814814814816</c:v>
                </c:pt>
                <c:pt idx="1232">
                  <c:v>0.35314814814814816</c:v>
                </c:pt>
                <c:pt idx="1233">
                  <c:v>0.35315972222222225</c:v>
                </c:pt>
                <c:pt idx="1234">
                  <c:v>0.35317129629629629</c:v>
                </c:pt>
                <c:pt idx="1235">
                  <c:v>0.35318287037037038</c:v>
                </c:pt>
                <c:pt idx="1236">
                  <c:v>0.35319444444444442</c:v>
                </c:pt>
                <c:pt idx="1237">
                  <c:v>0.35320601851851857</c:v>
                </c:pt>
                <c:pt idx="1238">
                  <c:v>0.35321759259259261</c:v>
                </c:pt>
                <c:pt idx="1239">
                  <c:v>0.35322916666666665</c:v>
                </c:pt>
                <c:pt idx="1240">
                  <c:v>0.35324074074074074</c:v>
                </c:pt>
                <c:pt idx="1241">
                  <c:v>0.35325231481481478</c:v>
                </c:pt>
                <c:pt idx="1242">
                  <c:v>0.35326388888888888</c:v>
                </c:pt>
                <c:pt idx="1243">
                  <c:v>0.35327546296296292</c:v>
                </c:pt>
                <c:pt idx="1244">
                  <c:v>0.35328703703703707</c:v>
                </c:pt>
                <c:pt idx="1245">
                  <c:v>0.3532986111111111</c:v>
                </c:pt>
                <c:pt idx="1246">
                  <c:v>0.3533101851851852</c:v>
                </c:pt>
                <c:pt idx="1247">
                  <c:v>0.35332175925925924</c:v>
                </c:pt>
                <c:pt idx="1248">
                  <c:v>0.35333333333333333</c:v>
                </c:pt>
                <c:pt idx="1249">
                  <c:v>0.35334490740740737</c:v>
                </c:pt>
                <c:pt idx="1250">
                  <c:v>0.35335648148148152</c:v>
                </c:pt>
                <c:pt idx="1251">
                  <c:v>0.35336805555555556</c:v>
                </c:pt>
                <c:pt idx="1252">
                  <c:v>0.35337962962962965</c:v>
                </c:pt>
                <c:pt idx="1253">
                  <c:v>0.35339120370370369</c:v>
                </c:pt>
                <c:pt idx="1254">
                  <c:v>0.35340277777777779</c:v>
                </c:pt>
                <c:pt idx="1255">
                  <c:v>0.35341435185185183</c:v>
                </c:pt>
                <c:pt idx="1256">
                  <c:v>0.35342592592592598</c:v>
                </c:pt>
                <c:pt idx="1257">
                  <c:v>0.35343750000000002</c:v>
                </c:pt>
                <c:pt idx="1258">
                  <c:v>0.35344907407407405</c:v>
                </c:pt>
                <c:pt idx="1259">
                  <c:v>0.35346064814814815</c:v>
                </c:pt>
                <c:pt idx="1260">
                  <c:v>0.35347222222222219</c:v>
                </c:pt>
                <c:pt idx="1261">
                  <c:v>0.35348379629629628</c:v>
                </c:pt>
                <c:pt idx="1262">
                  <c:v>0.35371527777777773</c:v>
                </c:pt>
                <c:pt idx="1263">
                  <c:v>0.35372685185185188</c:v>
                </c:pt>
                <c:pt idx="1264">
                  <c:v>0.35373842592592591</c:v>
                </c:pt>
                <c:pt idx="1265">
                  <c:v>0.35375000000000001</c:v>
                </c:pt>
                <c:pt idx="1266">
                  <c:v>0.35376157407407405</c:v>
                </c:pt>
                <c:pt idx="1267">
                  <c:v>0.35377314814814814</c:v>
                </c:pt>
                <c:pt idx="1268">
                  <c:v>0.35378472222222218</c:v>
                </c:pt>
                <c:pt idx="1269">
                  <c:v>0.35379629629629633</c:v>
                </c:pt>
                <c:pt idx="1270">
                  <c:v>0.35380787037037037</c:v>
                </c:pt>
                <c:pt idx="1271">
                  <c:v>0.35381944444444446</c:v>
                </c:pt>
                <c:pt idx="1272">
                  <c:v>0.3538310185185185</c:v>
                </c:pt>
                <c:pt idx="1273">
                  <c:v>0.3538425925925926</c:v>
                </c:pt>
                <c:pt idx="1274">
                  <c:v>0.35385416666666664</c:v>
                </c:pt>
                <c:pt idx="1275">
                  <c:v>0.35386574074074079</c:v>
                </c:pt>
                <c:pt idx="1276">
                  <c:v>0.35387731481481483</c:v>
                </c:pt>
                <c:pt idx="1277">
                  <c:v>0.35388888888888892</c:v>
                </c:pt>
                <c:pt idx="1278">
                  <c:v>0.35390046296296296</c:v>
                </c:pt>
                <c:pt idx="1279">
                  <c:v>0.35391203703703705</c:v>
                </c:pt>
                <c:pt idx="1280">
                  <c:v>0.35392361111111109</c:v>
                </c:pt>
                <c:pt idx="1281">
                  <c:v>0.35393518518518513</c:v>
                </c:pt>
                <c:pt idx="1282">
                  <c:v>0.35394675925925928</c:v>
                </c:pt>
                <c:pt idx="1283">
                  <c:v>0.35395833333333332</c:v>
                </c:pt>
                <c:pt idx="1284">
                  <c:v>0.35396990740740741</c:v>
                </c:pt>
                <c:pt idx="1285">
                  <c:v>0.35398148148148145</c:v>
                </c:pt>
                <c:pt idx="1286">
                  <c:v>0.35399305555555555</c:v>
                </c:pt>
                <c:pt idx="1287">
                  <c:v>0.35400462962962959</c:v>
                </c:pt>
                <c:pt idx="1288">
                  <c:v>0.35401620370370374</c:v>
                </c:pt>
                <c:pt idx="1289">
                  <c:v>0.35402777777777777</c:v>
                </c:pt>
                <c:pt idx="1290">
                  <c:v>0.35403935185185187</c:v>
                </c:pt>
                <c:pt idx="1291">
                  <c:v>0.35405092592592591</c:v>
                </c:pt>
                <c:pt idx="1292">
                  <c:v>0.3540625</c:v>
                </c:pt>
                <c:pt idx="1293">
                  <c:v>0.35407407407407404</c:v>
                </c:pt>
                <c:pt idx="1294">
                  <c:v>0.35408564814814819</c:v>
                </c:pt>
                <c:pt idx="1295">
                  <c:v>0.35409722222222223</c:v>
                </c:pt>
                <c:pt idx="1296">
                  <c:v>0.35410879629629632</c:v>
                </c:pt>
                <c:pt idx="1297">
                  <c:v>0.35412037037037036</c:v>
                </c:pt>
                <c:pt idx="1298">
                  <c:v>0.35413194444444446</c:v>
                </c:pt>
                <c:pt idx="1299">
                  <c:v>0.3541435185185185</c:v>
                </c:pt>
                <c:pt idx="1300">
                  <c:v>0.35415509259259265</c:v>
                </c:pt>
                <c:pt idx="1301">
                  <c:v>0.35416666666666669</c:v>
                </c:pt>
                <c:pt idx="1302">
                  <c:v>0.35417824074074072</c:v>
                </c:pt>
                <c:pt idx="1303">
                  <c:v>0.35418981481481482</c:v>
                </c:pt>
                <c:pt idx="1304">
                  <c:v>0.35420138888888886</c:v>
                </c:pt>
                <c:pt idx="1305">
                  <c:v>0.35421296296296295</c:v>
                </c:pt>
                <c:pt idx="1306">
                  <c:v>0.35422453703703699</c:v>
                </c:pt>
                <c:pt idx="1307">
                  <c:v>0.35447916666666668</c:v>
                </c:pt>
                <c:pt idx="1308">
                  <c:v>0.35449074074074072</c:v>
                </c:pt>
                <c:pt idx="1309">
                  <c:v>0.35450231481481481</c:v>
                </c:pt>
                <c:pt idx="1310">
                  <c:v>0.35451388888888885</c:v>
                </c:pt>
                <c:pt idx="1311">
                  <c:v>0.354525462962963</c:v>
                </c:pt>
                <c:pt idx="1312">
                  <c:v>0.35453703703703704</c:v>
                </c:pt>
                <c:pt idx="1313">
                  <c:v>0.35454861111111113</c:v>
                </c:pt>
                <c:pt idx="1314">
                  <c:v>0.35456018518518517</c:v>
                </c:pt>
                <c:pt idx="1315">
                  <c:v>0.35457175925925927</c:v>
                </c:pt>
                <c:pt idx="1316">
                  <c:v>0.35458333333333331</c:v>
                </c:pt>
                <c:pt idx="1317">
                  <c:v>0.35459490740740746</c:v>
                </c:pt>
                <c:pt idx="1318">
                  <c:v>0.35460648148148149</c:v>
                </c:pt>
                <c:pt idx="1319">
                  <c:v>0.35461805555555559</c:v>
                </c:pt>
                <c:pt idx="1320">
                  <c:v>0.35462962962962963</c:v>
                </c:pt>
                <c:pt idx="1321">
                  <c:v>0.35464120370370367</c:v>
                </c:pt>
                <c:pt idx="1322">
                  <c:v>0.35465277777777776</c:v>
                </c:pt>
                <c:pt idx="1323">
                  <c:v>0.3546643518518518</c:v>
                </c:pt>
                <c:pt idx="1324">
                  <c:v>0.35467592592592595</c:v>
                </c:pt>
                <c:pt idx="1325">
                  <c:v>0.35468749999999999</c:v>
                </c:pt>
                <c:pt idx="1326">
                  <c:v>0.35469907407407408</c:v>
                </c:pt>
                <c:pt idx="1327">
                  <c:v>0.35471064814814812</c:v>
                </c:pt>
                <c:pt idx="1328">
                  <c:v>0.35472222222222222</c:v>
                </c:pt>
                <c:pt idx="1329">
                  <c:v>0.35473379629629626</c:v>
                </c:pt>
                <c:pt idx="1330">
                  <c:v>0.35474537037037041</c:v>
                </c:pt>
                <c:pt idx="1331">
                  <c:v>0.35475694444444444</c:v>
                </c:pt>
                <c:pt idx="1332">
                  <c:v>0.35476851851851854</c:v>
                </c:pt>
                <c:pt idx="1333">
                  <c:v>0.35478009259259258</c:v>
                </c:pt>
                <c:pt idx="1334">
                  <c:v>0.35479166666666667</c:v>
                </c:pt>
                <c:pt idx="1335">
                  <c:v>0.35480324074074071</c:v>
                </c:pt>
                <c:pt idx="1336">
                  <c:v>0.35481481481481486</c:v>
                </c:pt>
                <c:pt idx="1337">
                  <c:v>0.3548263888888889</c:v>
                </c:pt>
                <c:pt idx="1338">
                  <c:v>0.35483796296296299</c:v>
                </c:pt>
                <c:pt idx="1339">
                  <c:v>0.35484953703703703</c:v>
                </c:pt>
                <c:pt idx="1340">
                  <c:v>0.35486111111111113</c:v>
                </c:pt>
                <c:pt idx="1341">
                  <c:v>0.35487268518518517</c:v>
                </c:pt>
                <c:pt idx="1342">
                  <c:v>0.35488425925925932</c:v>
                </c:pt>
                <c:pt idx="1343">
                  <c:v>0.35489583333333335</c:v>
                </c:pt>
                <c:pt idx="1344">
                  <c:v>0.35489583333333335</c:v>
                </c:pt>
                <c:pt idx="1345">
                  <c:v>0.35490740740740739</c:v>
                </c:pt>
                <c:pt idx="1346">
                  <c:v>0.35491898148148149</c:v>
                </c:pt>
                <c:pt idx="1347">
                  <c:v>0.35493055555555553</c:v>
                </c:pt>
                <c:pt idx="1348">
                  <c:v>0.35494212962962962</c:v>
                </c:pt>
                <c:pt idx="1349">
                  <c:v>0.35495370370370366</c:v>
                </c:pt>
                <c:pt idx="1350">
                  <c:v>0.35496527777777781</c:v>
                </c:pt>
                <c:pt idx="1351">
                  <c:v>0.35497685185185185</c:v>
                </c:pt>
                <c:pt idx="1352">
                  <c:v>0.35498842592592594</c:v>
                </c:pt>
                <c:pt idx="1353">
                  <c:v>0.35499999999999998</c:v>
                </c:pt>
                <c:pt idx="1354">
                  <c:v>0.35501157407407408</c:v>
                </c:pt>
                <c:pt idx="1355">
                  <c:v>0.35502314814814812</c:v>
                </c:pt>
                <c:pt idx="1356">
                  <c:v>0.35503472222222227</c:v>
                </c:pt>
                <c:pt idx="1357">
                  <c:v>0.35528935185185184</c:v>
                </c:pt>
                <c:pt idx="1358">
                  <c:v>0.35530092592592594</c:v>
                </c:pt>
                <c:pt idx="1359">
                  <c:v>0.35531249999999998</c:v>
                </c:pt>
                <c:pt idx="1360">
                  <c:v>0.35532407407407413</c:v>
                </c:pt>
                <c:pt idx="1361">
                  <c:v>0.35533564814814816</c:v>
                </c:pt>
                <c:pt idx="1362">
                  <c:v>0.3553472222222222</c:v>
                </c:pt>
                <c:pt idx="1363">
                  <c:v>0.3553587962962963</c:v>
                </c:pt>
                <c:pt idx="1364">
                  <c:v>0.35537037037037034</c:v>
                </c:pt>
                <c:pt idx="1365">
                  <c:v>0.35538194444444443</c:v>
                </c:pt>
                <c:pt idx="1366">
                  <c:v>0.35539351851851847</c:v>
                </c:pt>
                <c:pt idx="1367">
                  <c:v>0.35540509259259262</c:v>
                </c:pt>
                <c:pt idx="1368">
                  <c:v>0.35541666666666666</c:v>
                </c:pt>
                <c:pt idx="1369">
                  <c:v>0.35542824074074075</c:v>
                </c:pt>
                <c:pt idx="1370">
                  <c:v>0.35543981481481479</c:v>
                </c:pt>
                <c:pt idx="1371">
                  <c:v>0.35545138888888889</c:v>
                </c:pt>
                <c:pt idx="1372">
                  <c:v>0.35546296296296293</c:v>
                </c:pt>
                <c:pt idx="1373">
                  <c:v>0.35547453703703707</c:v>
                </c:pt>
                <c:pt idx="1374">
                  <c:v>0.35548611111111111</c:v>
                </c:pt>
                <c:pt idx="1375">
                  <c:v>0.35549768518518521</c:v>
                </c:pt>
                <c:pt idx="1376">
                  <c:v>0.35550925925925925</c:v>
                </c:pt>
                <c:pt idx="1377">
                  <c:v>0.35552083333333334</c:v>
                </c:pt>
                <c:pt idx="1378">
                  <c:v>0.35553240740740738</c:v>
                </c:pt>
                <c:pt idx="1379">
                  <c:v>0.35554398148148153</c:v>
                </c:pt>
                <c:pt idx="1380">
                  <c:v>0.35555555555555557</c:v>
                </c:pt>
                <c:pt idx="1381">
                  <c:v>0.35556712962962966</c:v>
                </c:pt>
                <c:pt idx="1382">
                  <c:v>0.3555787037037037</c:v>
                </c:pt>
                <c:pt idx="1383">
                  <c:v>0.35559027777777774</c:v>
                </c:pt>
                <c:pt idx="1384">
                  <c:v>0.35560185185185184</c:v>
                </c:pt>
                <c:pt idx="1385">
                  <c:v>0.35561342592592587</c:v>
                </c:pt>
                <c:pt idx="1386">
                  <c:v>0.35562500000000002</c:v>
                </c:pt>
                <c:pt idx="1387">
                  <c:v>0.35563657407407406</c:v>
                </c:pt>
                <c:pt idx="1388">
                  <c:v>0.35564814814814816</c:v>
                </c:pt>
                <c:pt idx="1389">
                  <c:v>0.3556597222222222</c:v>
                </c:pt>
                <c:pt idx="1390">
                  <c:v>0.35567129629629629</c:v>
                </c:pt>
                <c:pt idx="1391">
                  <c:v>0.35568287037037033</c:v>
                </c:pt>
                <c:pt idx="1392">
                  <c:v>0.35569444444444448</c:v>
                </c:pt>
                <c:pt idx="1393">
                  <c:v>0.35570601851851852</c:v>
                </c:pt>
                <c:pt idx="1394">
                  <c:v>0.35571759259259261</c:v>
                </c:pt>
                <c:pt idx="1395">
                  <c:v>0.35572916666666665</c:v>
                </c:pt>
                <c:pt idx="1396">
                  <c:v>0.35574074074074075</c:v>
                </c:pt>
                <c:pt idx="1397">
                  <c:v>0.35575231481481479</c:v>
                </c:pt>
                <c:pt idx="1398">
                  <c:v>0.35576388888888894</c:v>
                </c:pt>
                <c:pt idx="1399">
                  <c:v>0.35704861111111108</c:v>
                </c:pt>
                <c:pt idx="1400">
                  <c:v>0.35706018518518517</c:v>
                </c:pt>
                <c:pt idx="1401">
                  <c:v>0.35707175925925921</c:v>
                </c:pt>
                <c:pt idx="1402">
                  <c:v>0.35708333333333336</c:v>
                </c:pt>
                <c:pt idx="1403">
                  <c:v>0.3570949074074074</c:v>
                </c:pt>
                <c:pt idx="1404">
                  <c:v>0.3571064814814815</c:v>
                </c:pt>
                <c:pt idx="1405">
                  <c:v>0.35711805555555554</c:v>
                </c:pt>
                <c:pt idx="1406">
                  <c:v>0.35712962962962963</c:v>
                </c:pt>
                <c:pt idx="1407">
                  <c:v>0.35714120370370367</c:v>
                </c:pt>
                <c:pt idx="1408">
                  <c:v>0.35715277777777782</c:v>
                </c:pt>
                <c:pt idx="1409">
                  <c:v>0.35716435185185186</c:v>
                </c:pt>
                <c:pt idx="1410">
                  <c:v>0.35717592592592595</c:v>
                </c:pt>
                <c:pt idx="1411">
                  <c:v>0.35718749999999999</c:v>
                </c:pt>
                <c:pt idx="1412">
                  <c:v>0.35719907407407409</c:v>
                </c:pt>
                <c:pt idx="1413">
                  <c:v>0.35721064814814812</c:v>
                </c:pt>
                <c:pt idx="1414">
                  <c:v>0.35722222222222227</c:v>
                </c:pt>
                <c:pt idx="1415">
                  <c:v>0.35723379629629631</c:v>
                </c:pt>
                <c:pt idx="1416">
                  <c:v>0.35724537037037035</c:v>
                </c:pt>
                <c:pt idx="1417">
                  <c:v>0.35725694444444445</c:v>
                </c:pt>
                <c:pt idx="1418">
                  <c:v>0.35726851851851849</c:v>
                </c:pt>
                <c:pt idx="1419">
                  <c:v>0.35728009259259258</c:v>
                </c:pt>
                <c:pt idx="1420">
                  <c:v>0.35729166666666662</c:v>
                </c:pt>
                <c:pt idx="1421">
                  <c:v>0.35730324074074077</c:v>
                </c:pt>
                <c:pt idx="1422">
                  <c:v>0.35731481481481481</c:v>
                </c:pt>
                <c:pt idx="1423">
                  <c:v>0.3573263888888889</c:v>
                </c:pt>
                <c:pt idx="1424">
                  <c:v>0.35733796296296294</c:v>
                </c:pt>
                <c:pt idx="1425">
                  <c:v>0.35734953703703703</c:v>
                </c:pt>
                <c:pt idx="1426">
                  <c:v>0.35736111111111107</c:v>
                </c:pt>
                <c:pt idx="1427">
                  <c:v>0.35737268518518522</c:v>
                </c:pt>
                <c:pt idx="1428">
                  <c:v>0.35738425925925926</c:v>
                </c:pt>
                <c:pt idx="1429">
                  <c:v>0.35739583333333336</c:v>
                </c:pt>
                <c:pt idx="1430">
                  <c:v>0.3574074074074074</c:v>
                </c:pt>
                <c:pt idx="1431">
                  <c:v>0.35741898148148149</c:v>
                </c:pt>
                <c:pt idx="1432">
                  <c:v>0.35743055555555553</c:v>
                </c:pt>
                <c:pt idx="1433">
                  <c:v>0.35744212962962968</c:v>
                </c:pt>
                <c:pt idx="1434">
                  <c:v>0.35745370370370372</c:v>
                </c:pt>
                <c:pt idx="1435">
                  <c:v>0.35746527777777781</c:v>
                </c:pt>
                <c:pt idx="1436">
                  <c:v>0.35747685185185185</c:v>
                </c:pt>
                <c:pt idx="1437">
                  <c:v>0.35748842592592589</c:v>
                </c:pt>
                <c:pt idx="1438">
                  <c:v>0.35749999999999998</c:v>
                </c:pt>
                <c:pt idx="1439">
                  <c:v>0.35751157407407402</c:v>
                </c:pt>
                <c:pt idx="1440">
                  <c:v>0.35752314814814817</c:v>
                </c:pt>
                <c:pt idx="1441">
                  <c:v>0.35753472222222221</c:v>
                </c:pt>
                <c:pt idx="1442">
                  <c:v>0.35754629629629631</c:v>
                </c:pt>
                <c:pt idx="1443">
                  <c:v>0.35755787037037035</c:v>
                </c:pt>
                <c:pt idx="1444">
                  <c:v>0.35756944444444444</c:v>
                </c:pt>
                <c:pt idx="1445">
                  <c:v>0.35758101851851848</c:v>
                </c:pt>
                <c:pt idx="1446">
                  <c:v>0.35759259259259263</c:v>
                </c:pt>
                <c:pt idx="1447">
                  <c:v>0.35760416666666667</c:v>
                </c:pt>
                <c:pt idx="1448">
                  <c:v>0.35761574074074076</c:v>
                </c:pt>
                <c:pt idx="1449">
                  <c:v>0.3576273148148148</c:v>
                </c:pt>
                <c:pt idx="1450">
                  <c:v>0.3576388888888889</c:v>
                </c:pt>
                <c:pt idx="1451">
                  <c:v>0.35765046296296293</c:v>
                </c:pt>
                <c:pt idx="1452">
                  <c:v>0.35766203703703708</c:v>
                </c:pt>
                <c:pt idx="1453">
                  <c:v>0.35767361111111112</c:v>
                </c:pt>
                <c:pt idx="1454">
                  <c:v>0.35768518518518522</c:v>
                </c:pt>
                <c:pt idx="1455">
                  <c:v>0.35769675925925926</c:v>
                </c:pt>
                <c:pt idx="1456">
                  <c:v>0.35770833333333335</c:v>
                </c:pt>
                <c:pt idx="1457">
                  <c:v>0.35771990740740739</c:v>
                </c:pt>
                <c:pt idx="1458">
                  <c:v>0.35773148148148143</c:v>
                </c:pt>
                <c:pt idx="1459">
                  <c:v>0.35774305555555558</c:v>
                </c:pt>
                <c:pt idx="1460">
                  <c:v>0.35775462962962962</c:v>
                </c:pt>
                <c:pt idx="1461">
                  <c:v>0.35776620370370371</c:v>
                </c:pt>
                <c:pt idx="1462">
                  <c:v>0.35776620370370371</c:v>
                </c:pt>
                <c:pt idx="1463">
                  <c:v>0.35777777777777775</c:v>
                </c:pt>
              </c:numCache>
            </c:numRef>
          </c:xVal>
          <c:yVal>
            <c:numRef>
              <c:f>'[Final Project Data.xlsx]Final Project Data'!$E:$E</c:f>
              <c:numCache>
                <c:formatCode>General</c:formatCode>
                <c:ptCount val="1048576"/>
                <c:pt idx="0">
                  <c:v>0</c:v>
                </c:pt>
                <c:pt idx="1">
                  <c:v>21.95</c:v>
                </c:pt>
                <c:pt idx="2">
                  <c:v>21.93</c:v>
                </c:pt>
                <c:pt idx="3">
                  <c:v>21.97</c:v>
                </c:pt>
                <c:pt idx="4">
                  <c:v>22.01</c:v>
                </c:pt>
                <c:pt idx="5">
                  <c:v>22.03</c:v>
                </c:pt>
                <c:pt idx="6">
                  <c:v>22.05</c:v>
                </c:pt>
                <c:pt idx="7">
                  <c:v>22.01</c:v>
                </c:pt>
                <c:pt idx="8">
                  <c:v>22.01</c:v>
                </c:pt>
                <c:pt idx="9">
                  <c:v>22.01</c:v>
                </c:pt>
                <c:pt idx="10">
                  <c:v>21.99</c:v>
                </c:pt>
                <c:pt idx="11">
                  <c:v>21.99</c:v>
                </c:pt>
                <c:pt idx="12">
                  <c:v>21.99</c:v>
                </c:pt>
                <c:pt idx="13">
                  <c:v>22.05</c:v>
                </c:pt>
                <c:pt idx="14">
                  <c:v>22.05</c:v>
                </c:pt>
                <c:pt idx="15">
                  <c:v>22.15</c:v>
                </c:pt>
                <c:pt idx="16">
                  <c:v>22.09</c:v>
                </c:pt>
                <c:pt idx="17">
                  <c:v>22.15</c:v>
                </c:pt>
                <c:pt idx="18">
                  <c:v>22.17</c:v>
                </c:pt>
                <c:pt idx="19">
                  <c:v>22.21</c:v>
                </c:pt>
                <c:pt idx="20">
                  <c:v>22.19</c:v>
                </c:pt>
                <c:pt idx="21">
                  <c:v>22.25</c:v>
                </c:pt>
                <c:pt idx="22">
                  <c:v>22.29</c:v>
                </c:pt>
                <c:pt idx="23">
                  <c:v>22.23</c:v>
                </c:pt>
                <c:pt idx="24">
                  <c:v>22.29</c:v>
                </c:pt>
                <c:pt idx="25">
                  <c:v>22.29</c:v>
                </c:pt>
                <c:pt idx="26">
                  <c:v>22.31</c:v>
                </c:pt>
                <c:pt idx="27">
                  <c:v>22.33</c:v>
                </c:pt>
                <c:pt idx="28">
                  <c:v>22.33</c:v>
                </c:pt>
                <c:pt idx="29">
                  <c:v>22.37</c:v>
                </c:pt>
                <c:pt idx="30">
                  <c:v>22.41</c:v>
                </c:pt>
                <c:pt idx="31">
                  <c:v>22.45</c:v>
                </c:pt>
                <c:pt idx="32">
                  <c:v>22.41</c:v>
                </c:pt>
                <c:pt idx="33">
                  <c:v>22.49</c:v>
                </c:pt>
                <c:pt idx="34">
                  <c:v>22.43</c:v>
                </c:pt>
                <c:pt idx="35">
                  <c:v>22.45</c:v>
                </c:pt>
                <c:pt idx="36">
                  <c:v>22.49</c:v>
                </c:pt>
                <c:pt idx="37">
                  <c:v>22.49</c:v>
                </c:pt>
                <c:pt idx="38">
                  <c:v>22.53</c:v>
                </c:pt>
                <c:pt idx="39">
                  <c:v>22.53</c:v>
                </c:pt>
                <c:pt idx="40">
                  <c:v>22.53</c:v>
                </c:pt>
                <c:pt idx="41">
                  <c:v>22.55</c:v>
                </c:pt>
                <c:pt idx="42">
                  <c:v>22.55</c:v>
                </c:pt>
                <c:pt idx="43">
                  <c:v>22.59</c:v>
                </c:pt>
                <c:pt idx="44">
                  <c:v>22.53</c:v>
                </c:pt>
                <c:pt idx="45">
                  <c:v>22.53</c:v>
                </c:pt>
                <c:pt idx="46">
                  <c:v>22.55</c:v>
                </c:pt>
                <c:pt idx="47">
                  <c:v>22.51</c:v>
                </c:pt>
                <c:pt idx="48">
                  <c:v>22.49</c:v>
                </c:pt>
                <c:pt idx="49">
                  <c:v>22.47</c:v>
                </c:pt>
                <c:pt idx="50">
                  <c:v>22.41</c:v>
                </c:pt>
                <c:pt idx="51">
                  <c:v>22.43</c:v>
                </c:pt>
                <c:pt idx="52">
                  <c:v>22.45</c:v>
                </c:pt>
                <c:pt idx="53">
                  <c:v>22.39</c:v>
                </c:pt>
                <c:pt idx="54">
                  <c:v>22.41</c:v>
                </c:pt>
                <c:pt idx="55">
                  <c:v>22.41</c:v>
                </c:pt>
                <c:pt idx="56">
                  <c:v>22.43</c:v>
                </c:pt>
                <c:pt idx="57">
                  <c:v>22.45</c:v>
                </c:pt>
                <c:pt idx="58">
                  <c:v>22.45</c:v>
                </c:pt>
                <c:pt idx="59">
                  <c:v>22.49</c:v>
                </c:pt>
                <c:pt idx="60">
                  <c:v>22.49</c:v>
                </c:pt>
                <c:pt idx="61">
                  <c:v>22.51</c:v>
                </c:pt>
                <c:pt idx="62">
                  <c:v>21.23</c:v>
                </c:pt>
                <c:pt idx="63">
                  <c:v>21.23</c:v>
                </c:pt>
                <c:pt idx="64">
                  <c:v>21.27</c:v>
                </c:pt>
                <c:pt idx="65">
                  <c:v>21.19</c:v>
                </c:pt>
                <c:pt idx="66">
                  <c:v>21.21</c:v>
                </c:pt>
                <c:pt idx="67">
                  <c:v>21.23</c:v>
                </c:pt>
                <c:pt idx="68">
                  <c:v>21.23</c:v>
                </c:pt>
                <c:pt idx="69">
                  <c:v>21.23</c:v>
                </c:pt>
                <c:pt idx="70">
                  <c:v>21.19</c:v>
                </c:pt>
                <c:pt idx="71">
                  <c:v>21.27</c:v>
                </c:pt>
                <c:pt idx="72">
                  <c:v>21.27</c:v>
                </c:pt>
                <c:pt idx="73">
                  <c:v>21.29</c:v>
                </c:pt>
                <c:pt idx="74">
                  <c:v>21.33</c:v>
                </c:pt>
                <c:pt idx="75">
                  <c:v>21.29</c:v>
                </c:pt>
                <c:pt idx="76">
                  <c:v>21.33</c:v>
                </c:pt>
                <c:pt idx="77">
                  <c:v>21.33</c:v>
                </c:pt>
                <c:pt idx="78">
                  <c:v>21.31</c:v>
                </c:pt>
                <c:pt idx="79">
                  <c:v>21.27</c:v>
                </c:pt>
                <c:pt idx="80">
                  <c:v>21.29</c:v>
                </c:pt>
                <c:pt idx="81">
                  <c:v>21.27</c:v>
                </c:pt>
                <c:pt idx="82">
                  <c:v>21.27</c:v>
                </c:pt>
                <c:pt idx="83">
                  <c:v>21.29</c:v>
                </c:pt>
                <c:pt idx="84">
                  <c:v>21.23</c:v>
                </c:pt>
                <c:pt idx="85">
                  <c:v>21.21</c:v>
                </c:pt>
                <c:pt idx="86">
                  <c:v>21.23</c:v>
                </c:pt>
                <c:pt idx="87">
                  <c:v>21.21</c:v>
                </c:pt>
                <c:pt idx="88">
                  <c:v>21.19</c:v>
                </c:pt>
                <c:pt idx="89">
                  <c:v>21.15</c:v>
                </c:pt>
                <c:pt idx="90">
                  <c:v>21.11</c:v>
                </c:pt>
                <c:pt idx="91">
                  <c:v>21.17</c:v>
                </c:pt>
                <c:pt idx="92">
                  <c:v>21.15</c:v>
                </c:pt>
                <c:pt idx="93">
                  <c:v>21.23</c:v>
                </c:pt>
                <c:pt idx="94">
                  <c:v>21.21</c:v>
                </c:pt>
                <c:pt idx="95">
                  <c:v>21.21</c:v>
                </c:pt>
                <c:pt idx="96">
                  <c:v>21.23</c:v>
                </c:pt>
                <c:pt idx="97">
                  <c:v>21.21</c:v>
                </c:pt>
                <c:pt idx="98">
                  <c:v>21.21</c:v>
                </c:pt>
                <c:pt idx="99">
                  <c:v>21.27</c:v>
                </c:pt>
                <c:pt idx="100">
                  <c:v>21.27</c:v>
                </c:pt>
                <c:pt idx="101">
                  <c:v>21.29</c:v>
                </c:pt>
                <c:pt idx="102">
                  <c:v>21.31</c:v>
                </c:pt>
                <c:pt idx="103">
                  <c:v>21.23</c:v>
                </c:pt>
                <c:pt idx="104">
                  <c:v>21.27</c:v>
                </c:pt>
                <c:pt idx="105">
                  <c:v>19.329999999999998</c:v>
                </c:pt>
                <c:pt idx="106">
                  <c:v>19.350000000000001</c:v>
                </c:pt>
                <c:pt idx="107">
                  <c:v>19.39</c:v>
                </c:pt>
                <c:pt idx="108">
                  <c:v>19.41</c:v>
                </c:pt>
                <c:pt idx="109">
                  <c:v>19.43</c:v>
                </c:pt>
                <c:pt idx="110">
                  <c:v>19.45</c:v>
                </c:pt>
                <c:pt idx="111">
                  <c:v>19.45</c:v>
                </c:pt>
                <c:pt idx="112">
                  <c:v>19.55</c:v>
                </c:pt>
                <c:pt idx="113">
                  <c:v>19.55</c:v>
                </c:pt>
                <c:pt idx="114">
                  <c:v>19.57</c:v>
                </c:pt>
                <c:pt idx="115">
                  <c:v>19.57</c:v>
                </c:pt>
                <c:pt idx="116">
                  <c:v>19.63</c:v>
                </c:pt>
                <c:pt idx="117">
                  <c:v>19.61</c:v>
                </c:pt>
                <c:pt idx="118">
                  <c:v>19.670000000000002</c:v>
                </c:pt>
                <c:pt idx="119">
                  <c:v>19.649999999999999</c:v>
                </c:pt>
                <c:pt idx="120">
                  <c:v>19.690000000000001</c:v>
                </c:pt>
                <c:pt idx="121">
                  <c:v>19.77</c:v>
                </c:pt>
                <c:pt idx="122">
                  <c:v>19.79</c:v>
                </c:pt>
                <c:pt idx="123">
                  <c:v>19.79</c:v>
                </c:pt>
                <c:pt idx="124">
                  <c:v>19.829999999999998</c:v>
                </c:pt>
                <c:pt idx="125">
                  <c:v>19.829999999999998</c:v>
                </c:pt>
                <c:pt idx="126">
                  <c:v>19.829999999999998</c:v>
                </c:pt>
                <c:pt idx="127">
                  <c:v>19.87</c:v>
                </c:pt>
                <c:pt idx="128">
                  <c:v>19.850000000000001</c:v>
                </c:pt>
                <c:pt idx="129">
                  <c:v>19.850000000000001</c:v>
                </c:pt>
                <c:pt idx="130">
                  <c:v>19.850000000000001</c:v>
                </c:pt>
                <c:pt idx="131">
                  <c:v>19.87</c:v>
                </c:pt>
                <c:pt idx="132">
                  <c:v>19.850000000000001</c:v>
                </c:pt>
                <c:pt idx="133">
                  <c:v>19.850000000000001</c:v>
                </c:pt>
                <c:pt idx="134">
                  <c:v>19.87</c:v>
                </c:pt>
                <c:pt idx="135">
                  <c:v>19.95</c:v>
                </c:pt>
                <c:pt idx="136">
                  <c:v>19.91</c:v>
                </c:pt>
                <c:pt idx="137">
                  <c:v>19.91</c:v>
                </c:pt>
                <c:pt idx="138">
                  <c:v>19.989999999999998</c:v>
                </c:pt>
                <c:pt idx="139">
                  <c:v>20.010000000000002</c:v>
                </c:pt>
                <c:pt idx="140">
                  <c:v>20.010000000000002</c:v>
                </c:pt>
                <c:pt idx="141">
                  <c:v>20.03</c:v>
                </c:pt>
                <c:pt idx="142">
                  <c:v>20.03</c:v>
                </c:pt>
                <c:pt idx="143">
                  <c:v>20.05</c:v>
                </c:pt>
                <c:pt idx="144">
                  <c:v>20.07</c:v>
                </c:pt>
                <c:pt idx="145">
                  <c:v>20.09</c:v>
                </c:pt>
                <c:pt idx="146">
                  <c:v>20.09</c:v>
                </c:pt>
                <c:pt idx="147">
                  <c:v>20.09</c:v>
                </c:pt>
                <c:pt idx="148">
                  <c:v>20.21</c:v>
                </c:pt>
                <c:pt idx="149">
                  <c:v>20.190000000000001</c:v>
                </c:pt>
                <c:pt idx="150">
                  <c:v>20.190000000000001</c:v>
                </c:pt>
                <c:pt idx="151">
                  <c:v>20.25</c:v>
                </c:pt>
                <c:pt idx="152">
                  <c:v>20.23</c:v>
                </c:pt>
                <c:pt idx="153">
                  <c:v>20.25</c:v>
                </c:pt>
                <c:pt idx="154">
                  <c:v>20.27</c:v>
                </c:pt>
                <c:pt idx="155">
                  <c:v>20.309999999999999</c:v>
                </c:pt>
                <c:pt idx="156">
                  <c:v>19.29</c:v>
                </c:pt>
                <c:pt idx="157">
                  <c:v>19.309999999999999</c:v>
                </c:pt>
                <c:pt idx="158">
                  <c:v>19.309999999999999</c:v>
                </c:pt>
                <c:pt idx="159">
                  <c:v>19.329999999999998</c:v>
                </c:pt>
                <c:pt idx="160">
                  <c:v>19.329999999999998</c:v>
                </c:pt>
                <c:pt idx="161">
                  <c:v>19.329999999999998</c:v>
                </c:pt>
                <c:pt idx="162">
                  <c:v>19.29</c:v>
                </c:pt>
                <c:pt idx="163">
                  <c:v>19.309999999999999</c:v>
                </c:pt>
                <c:pt idx="164">
                  <c:v>19.329999999999998</c:v>
                </c:pt>
                <c:pt idx="165">
                  <c:v>19.350000000000001</c:v>
                </c:pt>
                <c:pt idx="166">
                  <c:v>19.329999999999998</c:v>
                </c:pt>
                <c:pt idx="167">
                  <c:v>19.350000000000001</c:v>
                </c:pt>
                <c:pt idx="168">
                  <c:v>19.329999999999998</c:v>
                </c:pt>
                <c:pt idx="169">
                  <c:v>19.39</c:v>
                </c:pt>
                <c:pt idx="170">
                  <c:v>19.41</c:v>
                </c:pt>
                <c:pt idx="171">
                  <c:v>19.41</c:v>
                </c:pt>
                <c:pt idx="172">
                  <c:v>19.43</c:v>
                </c:pt>
                <c:pt idx="173">
                  <c:v>19.45</c:v>
                </c:pt>
                <c:pt idx="174">
                  <c:v>19.47</c:v>
                </c:pt>
                <c:pt idx="175">
                  <c:v>19.53</c:v>
                </c:pt>
                <c:pt idx="176">
                  <c:v>19.55</c:v>
                </c:pt>
                <c:pt idx="177">
                  <c:v>19.57</c:v>
                </c:pt>
                <c:pt idx="178">
                  <c:v>19.59</c:v>
                </c:pt>
                <c:pt idx="179">
                  <c:v>19.61</c:v>
                </c:pt>
                <c:pt idx="180">
                  <c:v>19.61</c:v>
                </c:pt>
                <c:pt idx="181">
                  <c:v>19.61</c:v>
                </c:pt>
                <c:pt idx="182">
                  <c:v>19.57</c:v>
                </c:pt>
                <c:pt idx="183">
                  <c:v>19.61</c:v>
                </c:pt>
                <c:pt idx="184">
                  <c:v>19.63</c:v>
                </c:pt>
                <c:pt idx="185">
                  <c:v>19.649999999999999</c:v>
                </c:pt>
                <c:pt idx="186">
                  <c:v>19.649999999999999</c:v>
                </c:pt>
                <c:pt idx="187">
                  <c:v>19.63</c:v>
                </c:pt>
                <c:pt idx="188">
                  <c:v>19.61</c:v>
                </c:pt>
                <c:pt idx="189">
                  <c:v>19.61</c:v>
                </c:pt>
                <c:pt idx="190">
                  <c:v>19.690000000000001</c:v>
                </c:pt>
                <c:pt idx="191">
                  <c:v>19.670000000000002</c:v>
                </c:pt>
                <c:pt idx="192">
                  <c:v>19.690000000000001</c:v>
                </c:pt>
                <c:pt idx="193">
                  <c:v>19.670000000000002</c:v>
                </c:pt>
                <c:pt idx="194">
                  <c:v>19.73</c:v>
                </c:pt>
                <c:pt idx="195">
                  <c:v>19.75</c:v>
                </c:pt>
                <c:pt idx="196">
                  <c:v>19.75</c:v>
                </c:pt>
                <c:pt idx="197">
                  <c:v>19.79</c:v>
                </c:pt>
                <c:pt idx="198">
                  <c:v>19.75</c:v>
                </c:pt>
                <c:pt idx="199">
                  <c:v>19.73</c:v>
                </c:pt>
                <c:pt idx="200">
                  <c:v>19.75</c:v>
                </c:pt>
                <c:pt idx="201">
                  <c:v>19.75</c:v>
                </c:pt>
                <c:pt idx="202">
                  <c:v>19.73</c:v>
                </c:pt>
                <c:pt idx="203">
                  <c:v>19.73</c:v>
                </c:pt>
                <c:pt idx="204">
                  <c:v>19.73</c:v>
                </c:pt>
                <c:pt idx="205">
                  <c:v>19.75</c:v>
                </c:pt>
                <c:pt idx="206">
                  <c:v>19.77</c:v>
                </c:pt>
                <c:pt idx="207">
                  <c:v>19.73</c:v>
                </c:pt>
                <c:pt idx="208">
                  <c:v>19.75</c:v>
                </c:pt>
                <c:pt idx="209">
                  <c:v>19.75</c:v>
                </c:pt>
                <c:pt idx="210">
                  <c:v>19.73</c:v>
                </c:pt>
                <c:pt idx="211">
                  <c:v>19.75</c:v>
                </c:pt>
                <c:pt idx="212">
                  <c:v>19.79</c:v>
                </c:pt>
                <c:pt idx="213">
                  <c:v>19.79</c:v>
                </c:pt>
                <c:pt idx="214">
                  <c:v>19.829999999999998</c:v>
                </c:pt>
                <c:pt idx="215">
                  <c:v>19.809999999999999</c:v>
                </c:pt>
                <c:pt idx="216">
                  <c:v>19.809999999999999</c:v>
                </c:pt>
                <c:pt idx="217">
                  <c:v>19.23</c:v>
                </c:pt>
                <c:pt idx="218">
                  <c:v>19.329999999999998</c:v>
                </c:pt>
                <c:pt idx="219">
                  <c:v>19.329999999999998</c:v>
                </c:pt>
                <c:pt idx="220">
                  <c:v>19.29</c:v>
                </c:pt>
                <c:pt idx="221">
                  <c:v>19.329999999999998</c:v>
                </c:pt>
                <c:pt idx="222">
                  <c:v>19.37</c:v>
                </c:pt>
                <c:pt idx="223">
                  <c:v>19.39</c:v>
                </c:pt>
                <c:pt idx="224">
                  <c:v>19.41</c:v>
                </c:pt>
                <c:pt idx="225">
                  <c:v>19.43</c:v>
                </c:pt>
                <c:pt idx="226">
                  <c:v>19.41</c:v>
                </c:pt>
                <c:pt idx="227">
                  <c:v>19.45</c:v>
                </c:pt>
                <c:pt idx="228">
                  <c:v>19.47</c:v>
                </c:pt>
                <c:pt idx="229">
                  <c:v>19.47</c:v>
                </c:pt>
                <c:pt idx="230">
                  <c:v>19.45</c:v>
                </c:pt>
                <c:pt idx="231">
                  <c:v>19.47</c:v>
                </c:pt>
                <c:pt idx="232">
                  <c:v>19.47</c:v>
                </c:pt>
                <c:pt idx="233">
                  <c:v>19.510000000000002</c:v>
                </c:pt>
                <c:pt idx="234">
                  <c:v>19.53</c:v>
                </c:pt>
                <c:pt idx="235">
                  <c:v>19.510000000000002</c:v>
                </c:pt>
                <c:pt idx="236">
                  <c:v>19.53</c:v>
                </c:pt>
                <c:pt idx="237">
                  <c:v>19.55</c:v>
                </c:pt>
                <c:pt idx="238">
                  <c:v>19.61</c:v>
                </c:pt>
                <c:pt idx="239">
                  <c:v>19.61</c:v>
                </c:pt>
                <c:pt idx="240">
                  <c:v>19.61</c:v>
                </c:pt>
                <c:pt idx="241">
                  <c:v>19.61</c:v>
                </c:pt>
                <c:pt idx="242">
                  <c:v>19.670000000000002</c:v>
                </c:pt>
                <c:pt idx="243">
                  <c:v>19.649999999999999</c:v>
                </c:pt>
                <c:pt idx="244">
                  <c:v>19.670000000000002</c:v>
                </c:pt>
                <c:pt idx="245">
                  <c:v>19.690000000000001</c:v>
                </c:pt>
                <c:pt idx="246">
                  <c:v>19.73</c:v>
                </c:pt>
                <c:pt idx="247">
                  <c:v>19.75</c:v>
                </c:pt>
                <c:pt idx="248">
                  <c:v>19.79</c:v>
                </c:pt>
                <c:pt idx="249">
                  <c:v>19.79</c:v>
                </c:pt>
                <c:pt idx="250">
                  <c:v>19.829999999999998</c:v>
                </c:pt>
                <c:pt idx="251">
                  <c:v>19.850000000000001</c:v>
                </c:pt>
                <c:pt idx="252">
                  <c:v>19.850000000000001</c:v>
                </c:pt>
                <c:pt idx="253">
                  <c:v>19.87</c:v>
                </c:pt>
                <c:pt idx="254">
                  <c:v>19.87</c:v>
                </c:pt>
                <c:pt idx="255">
                  <c:v>19.91</c:v>
                </c:pt>
                <c:pt idx="256">
                  <c:v>19.95</c:v>
                </c:pt>
                <c:pt idx="257">
                  <c:v>19.989999999999998</c:v>
                </c:pt>
                <c:pt idx="258">
                  <c:v>19.97</c:v>
                </c:pt>
                <c:pt idx="259">
                  <c:v>19.95</c:v>
                </c:pt>
                <c:pt idx="260">
                  <c:v>19.989999999999998</c:v>
                </c:pt>
                <c:pt idx="261">
                  <c:v>19.97</c:v>
                </c:pt>
                <c:pt idx="262">
                  <c:v>19.989999999999998</c:v>
                </c:pt>
                <c:pt idx="263">
                  <c:v>19.989999999999998</c:v>
                </c:pt>
                <c:pt idx="264">
                  <c:v>20.010000000000002</c:v>
                </c:pt>
                <c:pt idx="265">
                  <c:v>20.03</c:v>
                </c:pt>
                <c:pt idx="266">
                  <c:v>20.010000000000002</c:v>
                </c:pt>
                <c:pt idx="267">
                  <c:v>19.61</c:v>
                </c:pt>
                <c:pt idx="268">
                  <c:v>19.670000000000002</c:v>
                </c:pt>
                <c:pt idx="269">
                  <c:v>19.649999999999999</c:v>
                </c:pt>
                <c:pt idx="270">
                  <c:v>19.73</c:v>
                </c:pt>
                <c:pt idx="271">
                  <c:v>19.670000000000002</c:v>
                </c:pt>
                <c:pt idx="272">
                  <c:v>19.73</c:v>
                </c:pt>
                <c:pt idx="273">
                  <c:v>19.77</c:v>
                </c:pt>
                <c:pt idx="274">
                  <c:v>19.77</c:v>
                </c:pt>
                <c:pt idx="275">
                  <c:v>19.77</c:v>
                </c:pt>
                <c:pt idx="276">
                  <c:v>19.79</c:v>
                </c:pt>
                <c:pt idx="277">
                  <c:v>19.79</c:v>
                </c:pt>
                <c:pt idx="278">
                  <c:v>19.829999999999998</c:v>
                </c:pt>
                <c:pt idx="279">
                  <c:v>19.850000000000001</c:v>
                </c:pt>
                <c:pt idx="280">
                  <c:v>19.829999999999998</c:v>
                </c:pt>
                <c:pt idx="281">
                  <c:v>19.850000000000001</c:v>
                </c:pt>
                <c:pt idx="282">
                  <c:v>19.829999999999998</c:v>
                </c:pt>
                <c:pt idx="283">
                  <c:v>19.829999999999998</c:v>
                </c:pt>
                <c:pt idx="284">
                  <c:v>19.850000000000001</c:v>
                </c:pt>
                <c:pt idx="285">
                  <c:v>19.850000000000001</c:v>
                </c:pt>
                <c:pt idx="286">
                  <c:v>19.87</c:v>
                </c:pt>
                <c:pt idx="287">
                  <c:v>19.89</c:v>
                </c:pt>
                <c:pt idx="288">
                  <c:v>19.91</c:v>
                </c:pt>
                <c:pt idx="289">
                  <c:v>19.91</c:v>
                </c:pt>
                <c:pt idx="290">
                  <c:v>19.97</c:v>
                </c:pt>
                <c:pt idx="291">
                  <c:v>19.97</c:v>
                </c:pt>
                <c:pt idx="292">
                  <c:v>19.989999999999998</c:v>
                </c:pt>
                <c:pt idx="293">
                  <c:v>20.010000000000002</c:v>
                </c:pt>
                <c:pt idx="294">
                  <c:v>19.97</c:v>
                </c:pt>
                <c:pt idx="295">
                  <c:v>19.989999999999998</c:v>
                </c:pt>
                <c:pt idx="296">
                  <c:v>19.989999999999998</c:v>
                </c:pt>
                <c:pt idx="297">
                  <c:v>20.010000000000002</c:v>
                </c:pt>
                <c:pt idx="298">
                  <c:v>20.03</c:v>
                </c:pt>
                <c:pt idx="299">
                  <c:v>20.05</c:v>
                </c:pt>
                <c:pt idx="300">
                  <c:v>20.05</c:v>
                </c:pt>
                <c:pt idx="301">
                  <c:v>20.09</c:v>
                </c:pt>
                <c:pt idx="302">
                  <c:v>20.07</c:v>
                </c:pt>
                <c:pt idx="303">
                  <c:v>20.09</c:v>
                </c:pt>
                <c:pt idx="304">
                  <c:v>20.11</c:v>
                </c:pt>
                <c:pt idx="305">
                  <c:v>20.11</c:v>
                </c:pt>
                <c:pt idx="306">
                  <c:v>20.07</c:v>
                </c:pt>
                <c:pt idx="307">
                  <c:v>20.13</c:v>
                </c:pt>
                <c:pt idx="308">
                  <c:v>20.13</c:v>
                </c:pt>
                <c:pt idx="309">
                  <c:v>20.11</c:v>
                </c:pt>
                <c:pt idx="310">
                  <c:v>20.11</c:v>
                </c:pt>
                <c:pt idx="311">
                  <c:v>20.11</c:v>
                </c:pt>
                <c:pt idx="312">
                  <c:v>20.13</c:v>
                </c:pt>
                <c:pt idx="313">
                  <c:v>19.89</c:v>
                </c:pt>
                <c:pt idx="314">
                  <c:v>19.91</c:v>
                </c:pt>
                <c:pt idx="315">
                  <c:v>19.95</c:v>
                </c:pt>
                <c:pt idx="316">
                  <c:v>19.91</c:v>
                </c:pt>
                <c:pt idx="317">
                  <c:v>19.95</c:v>
                </c:pt>
                <c:pt idx="318">
                  <c:v>19.95</c:v>
                </c:pt>
                <c:pt idx="319">
                  <c:v>19.95</c:v>
                </c:pt>
                <c:pt idx="320">
                  <c:v>19.91</c:v>
                </c:pt>
                <c:pt idx="321">
                  <c:v>19.97</c:v>
                </c:pt>
                <c:pt idx="322">
                  <c:v>19.95</c:v>
                </c:pt>
                <c:pt idx="323">
                  <c:v>19.97</c:v>
                </c:pt>
                <c:pt idx="324">
                  <c:v>19.97</c:v>
                </c:pt>
                <c:pt idx="325">
                  <c:v>20.010000000000002</c:v>
                </c:pt>
                <c:pt idx="326">
                  <c:v>19.97</c:v>
                </c:pt>
                <c:pt idx="327">
                  <c:v>20.010000000000002</c:v>
                </c:pt>
                <c:pt idx="328">
                  <c:v>20.010000000000002</c:v>
                </c:pt>
                <c:pt idx="329">
                  <c:v>20.010000000000002</c:v>
                </c:pt>
                <c:pt idx="330">
                  <c:v>20.05</c:v>
                </c:pt>
                <c:pt idx="331">
                  <c:v>19.989999999999998</c:v>
                </c:pt>
                <c:pt idx="332">
                  <c:v>20.05</c:v>
                </c:pt>
                <c:pt idx="333">
                  <c:v>20.07</c:v>
                </c:pt>
                <c:pt idx="334">
                  <c:v>20.09</c:v>
                </c:pt>
                <c:pt idx="335">
                  <c:v>20.09</c:v>
                </c:pt>
                <c:pt idx="336">
                  <c:v>20.09</c:v>
                </c:pt>
                <c:pt idx="337">
                  <c:v>20.11</c:v>
                </c:pt>
                <c:pt idx="338">
                  <c:v>20.13</c:v>
                </c:pt>
                <c:pt idx="339">
                  <c:v>20.09</c:v>
                </c:pt>
                <c:pt idx="340">
                  <c:v>20.190000000000001</c:v>
                </c:pt>
                <c:pt idx="341">
                  <c:v>20.13</c:v>
                </c:pt>
                <c:pt idx="342">
                  <c:v>20.190000000000001</c:v>
                </c:pt>
                <c:pt idx="343">
                  <c:v>20.170000000000002</c:v>
                </c:pt>
                <c:pt idx="344">
                  <c:v>20.190000000000001</c:v>
                </c:pt>
                <c:pt idx="345">
                  <c:v>20.170000000000002</c:v>
                </c:pt>
                <c:pt idx="346">
                  <c:v>20.170000000000002</c:v>
                </c:pt>
                <c:pt idx="347">
                  <c:v>20.170000000000002</c:v>
                </c:pt>
                <c:pt idx="348">
                  <c:v>20.21</c:v>
                </c:pt>
                <c:pt idx="349">
                  <c:v>20.190000000000001</c:v>
                </c:pt>
                <c:pt idx="350">
                  <c:v>20.190000000000001</c:v>
                </c:pt>
                <c:pt idx="351">
                  <c:v>20.170000000000002</c:v>
                </c:pt>
                <c:pt idx="352">
                  <c:v>20.190000000000001</c:v>
                </c:pt>
                <c:pt idx="353">
                  <c:v>20.190000000000001</c:v>
                </c:pt>
                <c:pt idx="354">
                  <c:v>20.190000000000001</c:v>
                </c:pt>
                <c:pt idx="355">
                  <c:v>20.170000000000002</c:v>
                </c:pt>
                <c:pt idx="356">
                  <c:v>19.91</c:v>
                </c:pt>
                <c:pt idx="357">
                  <c:v>19.91</c:v>
                </c:pt>
                <c:pt idx="358">
                  <c:v>19.95</c:v>
                </c:pt>
                <c:pt idx="359">
                  <c:v>19.95</c:v>
                </c:pt>
                <c:pt idx="360">
                  <c:v>19.91</c:v>
                </c:pt>
                <c:pt idx="361">
                  <c:v>19.89</c:v>
                </c:pt>
                <c:pt idx="362">
                  <c:v>19.91</c:v>
                </c:pt>
                <c:pt idx="363">
                  <c:v>19.91</c:v>
                </c:pt>
                <c:pt idx="364">
                  <c:v>19.97</c:v>
                </c:pt>
                <c:pt idx="365">
                  <c:v>19.95</c:v>
                </c:pt>
                <c:pt idx="366">
                  <c:v>19.91</c:v>
                </c:pt>
                <c:pt idx="367">
                  <c:v>19.97</c:v>
                </c:pt>
                <c:pt idx="368">
                  <c:v>19.95</c:v>
                </c:pt>
                <c:pt idx="369">
                  <c:v>19.91</c:v>
                </c:pt>
                <c:pt idx="370">
                  <c:v>19.97</c:v>
                </c:pt>
                <c:pt idx="371">
                  <c:v>19.95</c:v>
                </c:pt>
                <c:pt idx="372">
                  <c:v>19.89</c:v>
                </c:pt>
                <c:pt idx="373">
                  <c:v>19.89</c:v>
                </c:pt>
                <c:pt idx="374">
                  <c:v>19.87</c:v>
                </c:pt>
                <c:pt idx="375">
                  <c:v>19.850000000000001</c:v>
                </c:pt>
                <c:pt idx="376">
                  <c:v>19.87</c:v>
                </c:pt>
                <c:pt idx="377">
                  <c:v>19.87</c:v>
                </c:pt>
                <c:pt idx="378">
                  <c:v>19.87</c:v>
                </c:pt>
                <c:pt idx="379">
                  <c:v>19.87</c:v>
                </c:pt>
                <c:pt idx="380">
                  <c:v>19.97</c:v>
                </c:pt>
                <c:pt idx="381">
                  <c:v>19.91</c:v>
                </c:pt>
                <c:pt idx="382">
                  <c:v>19.91</c:v>
                </c:pt>
                <c:pt idx="383">
                  <c:v>19.97</c:v>
                </c:pt>
                <c:pt idx="384">
                  <c:v>19.97</c:v>
                </c:pt>
                <c:pt idx="385">
                  <c:v>19.97</c:v>
                </c:pt>
                <c:pt idx="386">
                  <c:v>19.989999999999998</c:v>
                </c:pt>
                <c:pt idx="387">
                  <c:v>19.989999999999998</c:v>
                </c:pt>
                <c:pt idx="388">
                  <c:v>20.03</c:v>
                </c:pt>
                <c:pt idx="389">
                  <c:v>19.989999999999998</c:v>
                </c:pt>
                <c:pt idx="390">
                  <c:v>19.989999999999998</c:v>
                </c:pt>
                <c:pt idx="391">
                  <c:v>19.95</c:v>
                </c:pt>
                <c:pt idx="392">
                  <c:v>19.989999999999998</c:v>
                </c:pt>
                <c:pt idx="393">
                  <c:v>19.95</c:v>
                </c:pt>
                <c:pt idx="394">
                  <c:v>19.989999999999998</c:v>
                </c:pt>
                <c:pt idx="395">
                  <c:v>19.989999999999998</c:v>
                </c:pt>
                <c:pt idx="396">
                  <c:v>19.989999999999998</c:v>
                </c:pt>
                <c:pt idx="397">
                  <c:v>19.95</c:v>
                </c:pt>
                <c:pt idx="398">
                  <c:v>19.97</c:v>
                </c:pt>
                <c:pt idx="399">
                  <c:v>19.97</c:v>
                </c:pt>
                <c:pt idx="400">
                  <c:v>19.97</c:v>
                </c:pt>
                <c:pt idx="401">
                  <c:v>19.95</c:v>
                </c:pt>
                <c:pt idx="402">
                  <c:v>19.989999999999998</c:v>
                </c:pt>
                <c:pt idx="403">
                  <c:v>19.989999999999998</c:v>
                </c:pt>
                <c:pt idx="404">
                  <c:v>19.989999999999998</c:v>
                </c:pt>
                <c:pt idx="405">
                  <c:v>19.97</c:v>
                </c:pt>
                <c:pt idx="406">
                  <c:v>19.989999999999998</c:v>
                </c:pt>
                <c:pt idx="407">
                  <c:v>20.010000000000002</c:v>
                </c:pt>
                <c:pt idx="408">
                  <c:v>20.010000000000002</c:v>
                </c:pt>
                <c:pt idx="409">
                  <c:v>19.850000000000001</c:v>
                </c:pt>
                <c:pt idx="410">
                  <c:v>19.850000000000001</c:v>
                </c:pt>
                <c:pt idx="411">
                  <c:v>19.850000000000001</c:v>
                </c:pt>
                <c:pt idx="412">
                  <c:v>19.850000000000001</c:v>
                </c:pt>
                <c:pt idx="413">
                  <c:v>19.89</c:v>
                </c:pt>
                <c:pt idx="414">
                  <c:v>19.87</c:v>
                </c:pt>
                <c:pt idx="415">
                  <c:v>19.850000000000001</c:v>
                </c:pt>
                <c:pt idx="416">
                  <c:v>19.87</c:v>
                </c:pt>
                <c:pt idx="417">
                  <c:v>19.89</c:v>
                </c:pt>
                <c:pt idx="418">
                  <c:v>19.91</c:v>
                </c:pt>
                <c:pt idx="419">
                  <c:v>19.91</c:v>
                </c:pt>
                <c:pt idx="420">
                  <c:v>19.97</c:v>
                </c:pt>
                <c:pt idx="421">
                  <c:v>19.97</c:v>
                </c:pt>
                <c:pt idx="422">
                  <c:v>19.989999999999998</c:v>
                </c:pt>
                <c:pt idx="423">
                  <c:v>20.010000000000002</c:v>
                </c:pt>
                <c:pt idx="424">
                  <c:v>20.07</c:v>
                </c:pt>
                <c:pt idx="425">
                  <c:v>20.05</c:v>
                </c:pt>
                <c:pt idx="426">
                  <c:v>20.07</c:v>
                </c:pt>
                <c:pt idx="427">
                  <c:v>20.09</c:v>
                </c:pt>
                <c:pt idx="428">
                  <c:v>20.07</c:v>
                </c:pt>
                <c:pt idx="429">
                  <c:v>20.09</c:v>
                </c:pt>
                <c:pt idx="430">
                  <c:v>20.09</c:v>
                </c:pt>
                <c:pt idx="431">
                  <c:v>20.11</c:v>
                </c:pt>
                <c:pt idx="432">
                  <c:v>20.11</c:v>
                </c:pt>
                <c:pt idx="433">
                  <c:v>20.13</c:v>
                </c:pt>
                <c:pt idx="434">
                  <c:v>20.170000000000002</c:v>
                </c:pt>
                <c:pt idx="435">
                  <c:v>20.170000000000002</c:v>
                </c:pt>
                <c:pt idx="436">
                  <c:v>20.170000000000002</c:v>
                </c:pt>
                <c:pt idx="437">
                  <c:v>20.170000000000002</c:v>
                </c:pt>
                <c:pt idx="438">
                  <c:v>20.170000000000002</c:v>
                </c:pt>
                <c:pt idx="439">
                  <c:v>20.13</c:v>
                </c:pt>
                <c:pt idx="440">
                  <c:v>20.190000000000001</c:v>
                </c:pt>
                <c:pt idx="441">
                  <c:v>20.13</c:v>
                </c:pt>
                <c:pt idx="442">
                  <c:v>20.13</c:v>
                </c:pt>
                <c:pt idx="443">
                  <c:v>20.13</c:v>
                </c:pt>
                <c:pt idx="444">
                  <c:v>20.21</c:v>
                </c:pt>
                <c:pt idx="445">
                  <c:v>20.23</c:v>
                </c:pt>
                <c:pt idx="446">
                  <c:v>20.21</c:v>
                </c:pt>
                <c:pt idx="447">
                  <c:v>20.21</c:v>
                </c:pt>
                <c:pt idx="448">
                  <c:v>20.21</c:v>
                </c:pt>
                <c:pt idx="449">
                  <c:v>20.25</c:v>
                </c:pt>
                <c:pt idx="450">
                  <c:v>20.25</c:v>
                </c:pt>
                <c:pt idx="451">
                  <c:v>20.21</c:v>
                </c:pt>
                <c:pt idx="452">
                  <c:v>20.170000000000002</c:v>
                </c:pt>
                <c:pt idx="453">
                  <c:v>20.170000000000002</c:v>
                </c:pt>
                <c:pt idx="454">
                  <c:v>19.59</c:v>
                </c:pt>
                <c:pt idx="455">
                  <c:v>19.63</c:v>
                </c:pt>
                <c:pt idx="456">
                  <c:v>19.63</c:v>
                </c:pt>
                <c:pt idx="457">
                  <c:v>19.55</c:v>
                </c:pt>
                <c:pt idx="458">
                  <c:v>19.55</c:v>
                </c:pt>
                <c:pt idx="459">
                  <c:v>19.59</c:v>
                </c:pt>
                <c:pt idx="460">
                  <c:v>19.57</c:v>
                </c:pt>
                <c:pt idx="461">
                  <c:v>19.59</c:v>
                </c:pt>
                <c:pt idx="462">
                  <c:v>19.61</c:v>
                </c:pt>
                <c:pt idx="463">
                  <c:v>19.59</c:v>
                </c:pt>
                <c:pt idx="464">
                  <c:v>19.63</c:v>
                </c:pt>
                <c:pt idx="465">
                  <c:v>19.63</c:v>
                </c:pt>
                <c:pt idx="466">
                  <c:v>19.63</c:v>
                </c:pt>
                <c:pt idx="467">
                  <c:v>19.649999999999999</c:v>
                </c:pt>
                <c:pt idx="468">
                  <c:v>19.670000000000002</c:v>
                </c:pt>
                <c:pt idx="469">
                  <c:v>19.649999999999999</c:v>
                </c:pt>
                <c:pt idx="470">
                  <c:v>19.690000000000001</c:v>
                </c:pt>
                <c:pt idx="471">
                  <c:v>19.73</c:v>
                </c:pt>
                <c:pt idx="472">
                  <c:v>19.690000000000001</c:v>
                </c:pt>
                <c:pt idx="473">
                  <c:v>19.690000000000001</c:v>
                </c:pt>
                <c:pt idx="474">
                  <c:v>19.73</c:v>
                </c:pt>
                <c:pt idx="475">
                  <c:v>19.75</c:v>
                </c:pt>
                <c:pt idx="476">
                  <c:v>19.73</c:v>
                </c:pt>
                <c:pt idx="477">
                  <c:v>19.690000000000001</c:v>
                </c:pt>
                <c:pt idx="478">
                  <c:v>19.73</c:v>
                </c:pt>
                <c:pt idx="479">
                  <c:v>19.690000000000001</c:v>
                </c:pt>
                <c:pt idx="480">
                  <c:v>19.77</c:v>
                </c:pt>
                <c:pt idx="481">
                  <c:v>19.77</c:v>
                </c:pt>
                <c:pt idx="482">
                  <c:v>19.809999999999999</c:v>
                </c:pt>
                <c:pt idx="483">
                  <c:v>19.809999999999999</c:v>
                </c:pt>
                <c:pt idx="484">
                  <c:v>19.87</c:v>
                </c:pt>
                <c:pt idx="485">
                  <c:v>19.87</c:v>
                </c:pt>
                <c:pt idx="486">
                  <c:v>19.829999999999998</c:v>
                </c:pt>
                <c:pt idx="487">
                  <c:v>19.89</c:v>
                </c:pt>
                <c:pt idx="488">
                  <c:v>19.89</c:v>
                </c:pt>
                <c:pt idx="489">
                  <c:v>19.89</c:v>
                </c:pt>
                <c:pt idx="490">
                  <c:v>19.89</c:v>
                </c:pt>
                <c:pt idx="491">
                  <c:v>19.89</c:v>
                </c:pt>
                <c:pt idx="492">
                  <c:v>19.91</c:v>
                </c:pt>
                <c:pt idx="493">
                  <c:v>19.89</c:v>
                </c:pt>
                <c:pt idx="494">
                  <c:v>19.97</c:v>
                </c:pt>
                <c:pt idx="495">
                  <c:v>19.95</c:v>
                </c:pt>
                <c:pt idx="496">
                  <c:v>19.95</c:v>
                </c:pt>
                <c:pt idx="497">
                  <c:v>19.989999999999998</c:v>
                </c:pt>
                <c:pt idx="498">
                  <c:v>20.03</c:v>
                </c:pt>
                <c:pt idx="499">
                  <c:v>19.989999999999998</c:v>
                </c:pt>
                <c:pt idx="500">
                  <c:v>19.989999999999998</c:v>
                </c:pt>
                <c:pt idx="501">
                  <c:v>20.03</c:v>
                </c:pt>
                <c:pt idx="502">
                  <c:v>20.05</c:v>
                </c:pt>
                <c:pt idx="503">
                  <c:v>20.03</c:v>
                </c:pt>
                <c:pt idx="504">
                  <c:v>20.09</c:v>
                </c:pt>
                <c:pt idx="505">
                  <c:v>20.07</c:v>
                </c:pt>
                <c:pt idx="506">
                  <c:v>20.03</c:v>
                </c:pt>
                <c:pt idx="507">
                  <c:v>20.03</c:v>
                </c:pt>
                <c:pt idx="508">
                  <c:v>20.05</c:v>
                </c:pt>
                <c:pt idx="509">
                  <c:v>20.03</c:v>
                </c:pt>
                <c:pt idx="510">
                  <c:v>20.03</c:v>
                </c:pt>
                <c:pt idx="511">
                  <c:v>20.07</c:v>
                </c:pt>
                <c:pt idx="512">
                  <c:v>20.07</c:v>
                </c:pt>
                <c:pt idx="513">
                  <c:v>20.41</c:v>
                </c:pt>
                <c:pt idx="514">
                  <c:v>20.49</c:v>
                </c:pt>
                <c:pt idx="515">
                  <c:v>20.51</c:v>
                </c:pt>
                <c:pt idx="516">
                  <c:v>20.49</c:v>
                </c:pt>
                <c:pt idx="517">
                  <c:v>20.49</c:v>
                </c:pt>
                <c:pt idx="518">
                  <c:v>20.55</c:v>
                </c:pt>
                <c:pt idx="519">
                  <c:v>20.55</c:v>
                </c:pt>
                <c:pt idx="520">
                  <c:v>20.61</c:v>
                </c:pt>
                <c:pt idx="521">
                  <c:v>20.61</c:v>
                </c:pt>
                <c:pt idx="522">
                  <c:v>20.63</c:v>
                </c:pt>
                <c:pt idx="523">
                  <c:v>20.67</c:v>
                </c:pt>
                <c:pt idx="524">
                  <c:v>20.69</c:v>
                </c:pt>
                <c:pt idx="525">
                  <c:v>20.75</c:v>
                </c:pt>
                <c:pt idx="526">
                  <c:v>20.77</c:v>
                </c:pt>
                <c:pt idx="527">
                  <c:v>20.85</c:v>
                </c:pt>
                <c:pt idx="528">
                  <c:v>20.87</c:v>
                </c:pt>
                <c:pt idx="529">
                  <c:v>20.89</c:v>
                </c:pt>
                <c:pt idx="530">
                  <c:v>20.89</c:v>
                </c:pt>
                <c:pt idx="531">
                  <c:v>20.93</c:v>
                </c:pt>
                <c:pt idx="532">
                  <c:v>20.95</c:v>
                </c:pt>
                <c:pt idx="533">
                  <c:v>20.95</c:v>
                </c:pt>
                <c:pt idx="534">
                  <c:v>21.01</c:v>
                </c:pt>
                <c:pt idx="535">
                  <c:v>21.01</c:v>
                </c:pt>
                <c:pt idx="536">
                  <c:v>21.11</c:v>
                </c:pt>
                <c:pt idx="537">
                  <c:v>21.07</c:v>
                </c:pt>
                <c:pt idx="538">
                  <c:v>21.13</c:v>
                </c:pt>
                <c:pt idx="539">
                  <c:v>21.09</c:v>
                </c:pt>
                <c:pt idx="540">
                  <c:v>21.11</c:v>
                </c:pt>
                <c:pt idx="541">
                  <c:v>21.15</c:v>
                </c:pt>
                <c:pt idx="542">
                  <c:v>21.23</c:v>
                </c:pt>
                <c:pt idx="543">
                  <c:v>21.21</c:v>
                </c:pt>
                <c:pt idx="544">
                  <c:v>21.21</c:v>
                </c:pt>
                <c:pt idx="545">
                  <c:v>21.21</c:v>
                </c:pt>
                <c:pt idx="546">
                  <c:v>21.23</c:v>
                </c:pt>
                <c:pt idx="547">
                  <c:v>21.29</c:v>
                </c:pt>
                <c:pt idx="548">
                  <c:v>21.33</c:v>
                </c:pt>
                <c:pt idx="549">
                  <c:v>21.29</c:v>
                </c:pt>
                <c:pt idx="550">
                  <c:v>21.37</c:v>
                </c:pt>
                <c:pt idx="551">
                  <c:v>21.41</c:v>
                </c:pt>
                <c:pt idx="552">
                  <c:v>21.37</c:v>
                </c:pt>
                <c:pt idx="553">
                  <c:v>21.41</c:v>
                </c:pt>
                <c:pt idx="554">
                  <c:v>21.43</c:v>
                </c:pt>
                <c:pt idx="555">
                  <c:v>21.49</c:v>
                </c:pt>
                <c:pt idx="556">
                  <c:v>21.49</c:v>
                </c:pt>
                <c:pt idx="557">
                  <c:v>21.49</c:v>
                </c:pt>
                <c:pt idx="558">
                  <c:v>22.33</c:v>
                </c:pt>
                <c:pt idx="559">
                  <c:v>22.41</c:v>
                </c:pt>
                <c:pt idx="560">
                  <c:v>22.43</c:v>
                </c:pt>
                <c:pt idx="561">
                  <c:v>22.45</c:v>
                </c:pt>
                <c:pt idx="562">
                  <c:v>22.47</c:v>
                </c:pt>
                <c:pt idx="563">
                  <c:v>22.51</c:v>
                </c:pt>
                <c:pt idx="564">
                  <c:v>22.53</c:v>
                </c:pt>
                <c:pt idx="565">
                  <c:v>22.61</c:v>
                </c:pt>
                <c:pt idx="566">
                  <c:v>22.65</c:v>
                </c:pt>
                <c:pt idx="567">
                  <c:v>22.71</c:v>
                </c:pt>
                <c:pt idx="568">
                  <c:v>22.73</c:v>
                </c:pt>
                <c:pt idx="569">
                  <c:v>22.77</c:v>
                </c:pt>
                <c:pt idx="570">
                  <c:v>22.81</c:v>
                </c:pt>
                <c:pt idx="571">
                  <c:v>22.83</c:v>
                </c:pt>
                <c:pt idx="572">
                  <c:v>22.85</c:v>
                </c:pt>
                <c:pt idx="573">
                  <c:v>22.85</c:v>
                </c:pt>
                <c:pt idx="574">
                  <c:v>22.89</c:v>
                </c:pt>
                <c:pt idx="575">
                  <c:v>22.91</c:v>
                </c:pt>
                <c:pt idx="576">
                  <c:v>22.93</c:v>
                </c:pt>
                <c:pt idx="577">
                  <c:v>22.91</c:v>
                </c:pt>
                <c:pt idx="578">
                  <c:v>22.95</c:v>
                </c:pt>
                <c:pt idx="579">
                  <c:v>22.99</c:v>
                </c:pt>
                <c:pt idx="580">
                  <c:v>22.99</c:v>
                </c:pt>
                <c:pt idx="581">
                  <c:v>23.05</c:v>
                </c:pt>
                <c:pt idx="582">
                  <c:v>23.09</c:v>
                </c:pt>
                <c:pt idx="583">
                  <c:v>23.13</c:v>
                </c:pt>
                <c:pt idx="584">
                  <c:v>23.15</c:v>
                </c:pt>
                <c:pt idx="585">
                  <c:v>23.25</c:v>
                </c:pt>
                <c:pt idx="586">
                  <c:v>23.27</c:v>
                </c:pt>
                <c:pt idx="587">
                  <c:v>23.33</c:v>
                </c:pt>
                <c:pt idx="588">
                  <c:v>23.33</c:v>
                </c:pt>
                <c:pt idx="589">
                  <c:v>23.39</c:v>
                </c:pt>
                <c:pt idx="590">
                  <c:v>23.47</c:v>
                </c:pt>
                <c:pt idx="591">
                  <c:v>24.07</c:v>
                </c:pt>
                <c:pt idx="592">
                  <c:v>24.09</c:v>
                </c:pt>
                <c:pt idx="593">
                  <c:v>24.17</c:v>
                </c:pt>
                <c:pt idx="594">
                  <c:v>24.19</c:v>
                </c:pt>
                <c:pt idx="595">
                  <c:v>24.19</c:v>
                </c:pt>
                <c:pt idx="596">
                  <c:v>24.19</c:v>
                </c:pt>
                <c:pt idx="597">
                  <c:v>24.19</c:v>
                </c:pt>
                <c:pt idx="598">
                  <c:v>24.19</c:v>
                </c:pt>
                <c:pt idx="599">
                  <c:v>24.25</c:v>
                </c:pt>
                <c:pt idx="600">
                  <c:v>24.23</c:v>
                </c:pt>
                <c:pt idx="601">
                  <c:v>24.25</c:v>
                </c:pt>
                <c:pt idx="602">
                  <c:v>24.27</c:v>
                </c:pt>
                <c:pt idx="603">
                  <c:v>24.29</c:v>
                </c:pt>
                <c:pt idx="604">
                  <c:v>24.25</c:v>
                </c:pt>
                <c:pt idx="605">
                  <c:v>24.29</c:v>
                </c:pt>
                <c:pt idx="606">
                  <c:v>24.29</c:v>
                </c:pt>
                <c:pt idx="607">
                  <c:v>24.31</c:v>
                </c:pt>
                <c:pt idx="608">
                  <c:v>24.31</c:v>
                </c:pt>
                <c:pt idx="609">
                  <c:v>24.31</c:v>
                </c:pt>
                <c:pt idx="610">
                  <c:v>24.37</c:v>
                </c:pt>
                <c:pt idx="611">
                  <c:v>24.39</c:v>
                </c:pt>
                <c:pt idx="612">
                  <c:v>24.37</c:v>
                </c:pt>
                <c:pt idx="613">
                  <c:v>24.43</c:v>
                </c:pt>
                <c:pt idx="614">
                  <c:v>24.41</c:v>
                </c:pt>
                <c:pt idx="615">
                  <c:v>24.39</c:v>
                </c:pt>
                <c:pt idx="616">
                  <c:v>24.35</c:v>
                </c:pt>
                <c:pt idx="617">
                  <c:v>24.35</c:v>
                </c:pt>
                <c:pt idx="618">
                  <c:v>24.31</c:v>
                </c:pt>
                <c:pt idx="619">
                  <c:v>24.37</c:v>
                </c:pt>
                <c:pt idx="620">
                  <c:v>24.37</c:v>
                </c:pt>
                <c:pt idx="621">
                  <c:v>24.39</c:v>
                </c:pt>
                <c:pt idx="622">
                  <c:v>24.39</c:v>
                </c:pt>
                <c:pt idx="623">
                  <c:v>24.41</c:v>
                </c:pt>
                <c:pt idx="624">
                  <c:v>24.37</c:v>
                </c:pt>
                <c:pt idx="625">
                  <c:v>24.35</c:v>
                </c:pt>
                <c:pt idx="626">
                  <c:v>24.31</c:v>
                </c:pt>
                <c:pt idx="627">
                  <c:v>24.31</c:v>
                </c:pt>
                <c:pt idx="628">
                  <c:v>24.23</c:v>
                </c:pt>
                <c:pt idx="629">
                  <c:v>24.23</c:v>
                </c:pt>
                <c:pt idx="630">
                  <c:v>24.25</c:v>
                </c:pt>
                <c:pt idx="631">
                  <c:v>24.25</c:v>
                </c:pt>
                <c:pt idx="632">
                  <c:v>24.27</c:v>
                </c:pt>
                <c:pt idx="633">
                  <c:v>24.25</c:v>
                </c:pt>
                <c:pt idx="634">
                  <c:v>24.27</c:v>
                </c:pt>
                <c:pt idx="635">
                  <c:v>24.27</c:v>
                </c:pt>
                <c:pt idx="636">
                  <c:v>24.29</c:v>
                </c:pt>
                <c:pt idx="637">
                  <c:v>24.31</c:v>
                </c:pt>
                <c:pt idx="638">
                  <c:v>24.31</c:v>
                </c:pt>
                <c:pt idx="639">
                  <c:v>24.31</c:v>
                </c:pt>
                <c:pt idx="640">
                  <c:v>24.35</c:v>
                </c:pt>
                <c:pt idx="641">
                  <c:v>24.27</c:v>
                </c:pt>
                <c:pt idx="642">
                  <c:v>24.25</c:v>
                </c:pt>
                <c:pt idx="643">
                  <c:v>24.23</c:v>
                </c:pt>
                <c:pt idx="644">
                  <c:v>24.19</c:v>
                </c:pt>
                <c:pt idx="645">
                  <c:v>24.21</c:v>
                </c:pt>
                <c:pt idx="646">
                  <c:v>24.23</c:v>
                </c:pt>
                <c:pt idx="647">
                  <c:v>24.23</c:v>
                </c:pt>
                <c:pt idx="648">
                  <c:v>24.19</c:v>
                </c:pt>
                <c:pt idx="649">
                  <c:v>24.23</c:v>
                </c:pt>
                <c:pt idx="650">
                  <c:v>24.23</c:v>
                </c:pt>
                <c:pt idx="651">
                  <c:v>24.21</c:v>
                </c:pt>
                <c:pt idx="652">
                  <c:v>24.21</c:v>
                </c:pt>
                <c:pt idx="653">
                  <c:v>24.21</c:v>
                </c:pt>
                <c:pt idx="654">
                  <c:v>24.21</c:v>
                </c:pt>
                <c:pt idx="655">
                  <c:v>24.21</c:v>
                </c:pt>
                <c:pt idx="656">
                  <c:v>24.25</c:v>
                </c:pt>
                <c:pt idx="657">
                  <c:v>24.25</c:v>
                </c:pt>
                <c:pt idx="658">
                  <c:v>24.23</c:v>
                </c:pt>
                <c:pt idx="659">
                  <c:v>24.25</c:v>
                </c:pt>
                <c:pt idx="660">
                  <c:v>24.25</c:v>
                </c:pt>
                <c:pt idx="661">
                  <c:v>24.25</c:v>
                </c:pt>
                <c:pt idx="662">
                  <c:v>24.23</c:v>
                </c:pt>
                <c:pt idx="663">
                  <c:v>24.23</c:v>
                </c:pt>
                <c:pt idx="664">
                  <c:v>24.21</c:v>
                </c:pt>
                <c:pt idx="665">
                  <c:v>24.23</c:v>
                </c:pt>
                <c:pt idx="666">
                  <c:v>24.25</c:v>
                </c:pt>
                <c:pt idx="667">
                  <c:v>24.21</c:v>
                </c:pt>
                <c:pt idx="668">
                  <c:v>24.25</c:v>
                </c:pt>
                <c:pt idx="669">
                  <c:v>24.27</c:v>
                </c:pt>
                <c:pt idx="670">
                  <c:v>24.25</c:v>
                </c:pt>
                <c:pt idx="671">
                  <c:v>24.29</c:v>
                </c:pt>
                <c:pt idx="672">
                  <c:v>24.27</c:v>
                </c:pt>
                <c:pt idx="673">
                  <c:v>24.25</c:v>
                </c:pt>
                <c:pt idx="674">
                  <c:v>24.27</c:v>
                </c:pt>
                <c:pt idx="675">
                  <c:v>24.29</c:v>
                </c:pt>
                <c:pt idx="676">
                  <c:v>24.29</c:v>
                </c:pt>
                <c:pt idx="677">
                  <c:v>24.35</c:v>
                </c:pt>
                <c:pt idx="678">
                  <c:v>24.27</c:v>
                </c:pt>
                <c:pt idx="679">
                  <c:v>24.25</c:v>
                </c:pt>
                <c:pt idx="680">
                  <c:v>24.29</c:v>
                </c:pt>
                <c:pt idx="681">
                  <c:v>24.31</c:v>
                </c:pt>
                <c:pt idx="682">
                  <c:v>24.29</c:v>
                </c:pt>
                <c:pt idx="683">
                  <c:v>24.29</c:v>
                </c:pt>
                <c:pt idx="684">
                  <c:v>24.29</c:v>
                </c:pt>
                <c:pt idx="685">
                  <c:v>24.35</c:v>
                </c:pt>
                <c:pt idx="686">
                  <c:v>24.35</c:v>
                </c:pt>
                <c:pt idx="687">
                  <c:v>24.37</c:v>
                </c:pt>
                <c:pt idx="688">
                  <c:v>24.35</c:v>
                </c:pt>
                <c:pt idx="689">
                  <c:v>24.37</c:v>
                </c:pt>
                <c:pt idx="690">
                  <c:v>24.37</c:v>
                </c:pt>
                <c:pt idx="691">
                  <c:v>24.41</c:v>
                </c:pt>
                <c:pt idx="692">
                  <c:v>24.35</c:v>
                </c:pt>
                <c:pt idx="693">
                  <c:v>24.35</c:v>
                </c:pt>
                <c:pt idx="694">
                  <c:v>24.37</c:v>
                </c:pt>
                <c:pt idx="695">
                  <c:v>24.31</c:v>
                </c:pt>
                <c:pt idx="696">
                  <c:v>24.41</c:v>
                </c:pt>
                <c:pt idx="697">
                  <c:v>24.35</c:v>
                </c:pt>
                <c:pt idx="698">
                  <c:v>24.37</c:v>
                </c:pt>
                <c:pt idx="699">
                  <c:v>24.39</c:v>
                </c:pt>
                <c:pt idx="700">
                  <c:v>24.39</c:v>
                </c:pt>
                <c:pt idx="701">
                  <c:v>24.41</c:v>
                </c:pt>
                <c:pt idx="702">
                  <c:v>24.37</c:v>
                </c:pt>
                <c:pt idx="703">
                  <c:v>24.39</c:v>
                </c:pt>
                <c:pt idx="704">
                  <c:v>24.39</c:v>
                </c:pt>
                <c:pt idx="705">
                  <c:v>24.37</c:v>
                </c:pt>
                <c:pt idx="706">
                  <c:v>24.43</c:v>
                </c:pt>
                <c:pt idx="707">
                  <c:v>24.43</c:v>
                </c:pt>
                <c:pt idx="708">
                  <c:v>24.45</c:v>
                </c:pt>
                <c:pt idx="709">
                  <c:v>24.43</c:v>
                </c:pt>
                <c:pt idx="710">
                  <c:v>24.43</c:v>
                </c:pt>
                <c:pt idx="711">
                  <c:v>24.47</c:v>
                </c:pt>
                <c:pt idx="712">
                  <c:v>24.45</c:v>
                </c:pt>
                <c:pt idx="713">
                  <c:v>24.45</c:v>
                </c:pt>
                <c:pt idx="714">
                  <c:v>24.41</c:v>
                </c:pt>
                <c:pt idx="715">
                  <c:v>24.43</c:v>
                </c:pt>
                <c:pt idx="716">
                  <c:v>24.41</c:v>
                </c:pt>
                <c:pt idx="717">
                  <c:v>24.41</c:v>
                </c:pt>
                <c:pt idx="718">
                  <c:v>24.35</c:v>
                </c:pt>
                <c:pt idx="719">
                  <c:v>24.39</c:v>
                </c:pt>
                <c:pt idx="720">
                  <c:v>24.37</c:v>
                </c:pt>
                <c:pt idx="721">
                  <c:v>24.37</c:v>
                </c:pt>
                <c:pt idx="722">
                  <c:v>24.39</c:v>
                </c:pt>
                <c:pt idx="723">
                  <c:v>24.39</c:v>
                </c:pt>
                <c:pt idx="724">
                  <c:v>24.41</c:v>
                </c:pt>
                <c:pt idx="725">
                  <c:v>24.39</c:v>
                </c:pt>
                <c:pt idx="726">
                  <c:v>24.39</c:v>
                </c:pt>
                <c:pt idx="727">
                  <c:v>24.41</c:v>
                </c:pt>
                <c:pt idx="728">
                  <c:v>24.45</c:v>
                </c:pt>
                <c:pt idx="729">
                  <c:v>23.93</c:v>
                </c:pt>
                <c:pt idx="730">
                  <c:v>23.83</c:v>
                </c:pt>
                <c:pt idx="731">
                  <c:v>23.87</c:v>
                </c:pt>
                <c:pt idx="732">
                  <c:v>23.83</c:v>
                </c:pt>
                <c:pt idx="733">
                  <c:v>23.91</c:v>
                </c:pt>
                <c:pt idx="734">
                  <c:v>23.87</c:v>
                </c:pt>
                <c:pt idx="735">
                  <c:v>23.93</c:v>
                </c:pt>
                <c:pt idx="736">
                  <c:v>23.91</c:v>
                </c:pt>
                <c:pt idx="737">
                  <c:v>23.91</c:v>
                </c:pt>
                <c:pt idx="738">
                  <c:v>23.91</c:v>
                </c:pt>
                <c:pt idx="739">
                  <c:v>23.95</c:v>
                </c:pt>
                <c:pt idx="740">
                  <c:v>23.87</c:v>
                </c:pt>
                <c:pt idx="741">
                  <c:v>23.85</c:v>
                </c:pt>
                <c:pt idx="742">
                  <c:v>23.85</c:v>
                </c:pt>
                <c:pt idx="743">
                  <c:v>23.83</c:v>
                </c:pt>
                <c:pt idx="744">
                  <c:v>23.85</c:v>
                </c:pt>
                <c:pt idx="745">
                  <c:v>23.83</c:v>
                </c:pt>
                <c:pt idx="746">
                  <c:v>23.79</c:v>
                </c:pt>
                <c:pt idx="747">
                  <c:v>23.77</c:v>
                </c:pt>
                <c:pt idx="748">
                  <c:v>23.77</c:v>
                </c:pt>
                <c:pt idx="749">
                  <c:v>23.75</c:v>
                </c:pt>
                <c:pt idx="750">
                  <c:v>23.75</c:v>
                </c:pt>
                <c:pt idx="751">
                  <c:v>23.75</c:v>
                </c:pt>
                <c:pt idx="752">
                  <c:v>23.75</c:v>
                </c:pt>
                <c:pt idx="753">
                  <c:v>23.75</c:v>
                </c:pt>
                <c:pt idx="754">
                  <c:v>23.75</c:v>
                </c:pt>
                <c:pt idx="755">
                  <c:v>23.77</c:v>
                </c:pt>
                <c:pt idx="756">
                  <c:v>23.77</c:v>
                </c:pt>
                <c:pt idx="757">
                  <c:v>23.77</c:v>
                </c:pt>
                <c:pt idx="758">
                  <c:v>23.77</c:v>
                </c:pt>
                <c:pt idx="759">
                  <c:v>23.79</c:v>
                </c:pt>
                <c:pt idx="760">
                  <c:v>23.81</c:v>
                </c:pt>
                <c:pt idx="761">
                  <c:v>23.79</c:v>
                </c:pt>
                <c:pt idx="762">
                  <c:v>23.81</c:v>
                </c:pt>
                <c:pt idx="763">
                  <c:v>23.81</c:v>
                </c:pt>
                <c:pt idx="764">
                  <c:v>23.79</c:v>
                </c:pt>
                <c:pt idx="765">
                  <c:v>23.75</c:v>
                </c:pt>
                <c:pt idx="766">
                  <c:v>23.75</c:v>
                </c:pt>
                <c:pt idx="767">
                  <c:v>23.79</c:v>
                </c:pt>
                <c:pt idx="768">
                  <c:v>23.75</c:v>
                </c:pt>
                <c:pt idx="769">
                  <c:v>23.79</c:v>
                </c:pt>
                <c:pt idx="770">
                  <c:v>23.83</c:v>
                </c:pt>
                <c:pt idx="771">
                  <c:v>23.83</c:v>
                </c:pt>
                <c:pt idx="772">
                  <c:v>23.87</c:v>
                </c:pt>
                <c:pt idx="773">
                  <c:v>23.87</c:v>
                </c:pt>
                <c:pt idx="774">
                  <c:v>23.95</c:v>
                </c:pt>
                <c:pt idx="775">
                  <c:v>23.97</c:v>
                </c:pt>
                <c:pt idx="776">
                  <c:v>23.97</c:v>
                </c:pt>
                <c:pt idx="777">
                  <c:v>24.03</c:v>
                </c:pt>
                <c:pt idx="778">
                  <c:v>24.05</c:v>
                </c:pt>
                <c:pt idx="779">
                  <c:v>24.05</c:v>
                </c:pt>
                <c:pt idx="780">
                  <c:v>24.09</c:v>
                </c:pt>
                <c:pt idx="781">
                  <c:v>24.07</c:v>
                </c:pt>
                <c:pt idx="782">
                  <c:v>24.13</c:v>
                </c:pt>
                <c:pt idx="783">
                  <c:v>24.17</c:v>
                </c:pt>
                <c:pt idx="784">
                  <c:v>24.19</c:v>
                </c:pt>
                <c:pt idx="785">
                  <c:v>24.19</c:v>
                </c:pt>
                <c:pt idx="786">
                  <c:v>24.21</c:v>
                </c:pt>
                <c:pt idx="787">
                  <c:v>24.27</c:v>
                </c:pt>
                <c:pt idx="788">
                  <c:v>24.25</c:v>
                </c:pt>
                <c:pt idx="789">
                  <c:v>24.27</c:v>
                </c:pt>
                <c:pt idx="790">
                  <c:v>20.93</c:v>
                </c:pt>
                <c:pt idx="791">
                  <c:v>21.05</c:v>
                </c:pt>
                <c:pt idx="792">
                  <c:v>21.01</c:v>
                </c:pt>
                <c:pt idx="793">
                  <c:v>21.11</c:v>
                </c:pt>
                <c:pt idx="794">
                  <c:v>21.13</c:v>
                </c:pt>
                <c:pt idx="795">
                  <c:v>21.15</c:v>
                </c:pt>
                <c:pt idx="796">
                  <c:v>21.19</c:v>
                </c:pt>
                <c:pt idx="797">
                  <c:v>21.23</c:v>
                </c:pt>
                <c:pt idx="798">
                  <c:v>21.27</c:v>
                </c:pt>
                <c:pt idx="799">
                  <c:v>21.35</c:v>
                </c:pt>
                <c:pt idx="800">
                  <c:v>21.35</c:v>
                </c:pt>
                <c:pt idx="801">
                  <c:v>21.33</c:v>
                </c:pt>
                <c:pt idx="802">
                  <c:v>21.39</c:v>
                </c:pt>
                <c:pt idx="803">
                  <c:v>21.41</c:v>
                </c:pt>
                <c:pt idx="804">
                  <c:v>21.43</c:v>
                </c:pt>
                <c:pt idx="805">
                  <c:v>21.45</c:v>
                </c:pt>
                <c:pt idx="806">
                  <c:v>21.49</c:v>
                </c:pt>
                <c:pt idx="807">
                  <c:v>21.49</c:v>
                </c:pt>
                <c:pt idx="808">
                  <c:v>21.51</c:v>
                </c:pt>
                <c:pt idx="809">
                  <c:v>21.53</c:v>
                </c:pt>
                <c:pt idx="810">
                  <c:v>21.53</c:v>
                </c:pt>
                <c:pt idx="811">
                  <c:v>21.59</c:v>
                </c:pt>
                <c:pt idx="812">
                  <c:v>21.57</c:v>
                </c:pt>
                <c:pt idx="813">
                  <c:v>21.59</c:v>
                </c:pt>
                <c:pt idx="814">
                  <c:v>21.57</c:v>
                </c:pt>
                <c:pt idx="815">
                  <c:v>21.57</c:v>
                </c:pt>
                <c:pt idx="816">
                  <c:v>21.59</c:v>
                </c:pt>
                <c:pt idx="817">
                  <c:v>21.57</c:v>
                </c:pt>
                <c:pt idx="818">
                  <c:v>21.59</c:v>
                </c:pt>
                <c:pt idx="819">
                  <c:v>21.61</c:v>
                </c:pt>
                <c:pt idx="820">
                  <c:v>21.63</c:v>
                </c:pt>
                <c:pt idx="821">
                  <c:v>21.63</c:v>
                </c:pt>
                <c:pt idx="822">
                  <c:v>21.67</c:v>
                </c:pt>
                <c:pt idx="823">
                  <c:v>21.67</c:v>
                </c:pt>
                <c:pt idx="824">
                  <c:v>21.65</c:v>
                </c:pt>
                <c:pt idx="825">
                  <c:v>21.79</c:v>
                </c:pt>
                <c:pt idx="826">
                  <c:v>21.73</c:v>
                </c:pt>
                <c:pt idx="827">
                  <c:v>21.75</c:v>
                </c:pt>
                <c:pt idx="828">
                  <c:v>21.77</c:v>
                </c:pt>
                <c:pt idx="829">
                  <c:v>21.79</c:v>
                </c:pt>
                <c:pt idx="830">
                  <c:v>21.79</c:v>
                </c:pt>
                <c:pt idx="831">
                  <c:v>21.81</c:v>
                </c:pt>
                <c:pt idx="832">
                  <c:v>21.81</c:v>
                </c:pt>
                <c:pt idx="833">
                  <c:v>21.81</c:v>
                </c:pt>
                <c:pt idx="834">
                  <c:v>21.79</c:v>
                </c:pt>
                <c:pt idx="835">
                  <c:v>21.83</c:v>
                </c:pt>
                <c:pt idx="836">
                  <c:v>21.79</c:v>
                </c:pt>
                <c:pt idx="837">
                  <c:v>21.79</c:v>
                </c:pt>
                <c:pt idx="838">
                  <c:v>21.85</c:v>
                </c:pt>
                <c:pt idx="839">
                  <c:v>21.87</c:v>
                </c:pt>
                <c:pt idx="840">
                  <c:v>21.83</c:v>
                </c:pt>
                <c:pt idx="841">
                  <c:v>21.83</c:v>
                </c:pt>
                <c:pt idx="842">
                  <c:v>21.85</c:v>
                </c:pt>
                <c:pt idx="843">
                  <c:v>21.89</c:v>
                </c:pt>
                <c:pt idx="844">
                  <c:v>21.87</c:v>
                </c:pt>
                <c:pt idx="845">
                  <c:v>21.89</c:v>
                </c:pt>
                <c:pt idx="846">
                  <c:v>21.89</c:v>
                </c:pt>
                <c:pt idx="847">
                  <c:v>21.95</c:v>
                </c:pt>
                <c:pt idx="848">
                  <c:v>21.95</c:v>
                </c:pt>
                <c:pt idx="849">
                  <c:v>21.99</c:v>
                </c:pt>
                <c:pt idx="850">
                  <c:v>21.99</c:v>
                </c:pt>
                <c:pt idx="851">
                  <c:v>22.01</c:v>
                </c:pt>
                <c:pt idx="852">
                  <c:v>21.99</c:v>
                </c:pt>
                <c:pt idx="853">
                  <c:v>21.99</c:v>
                </c:pt>
                <c:pt idx="854">
                  <c:v>22.05</c:v>
                </c:pt>
                <c:pt idx="855">
                  <c:v>22.05</c:v>
                </c:pt>
                <c:pt idx="856">
                  <c:v>22.05</c:v>
                </c:pt>
                <c:pt idx="857">
                  <c:v>22.07</c:v>
                </c:pt>
                <c:pt idx="858">
                  <c:v>22.07</c:v>
                </c:pt>
                <c:pt idx="859">
                  <c:v>22.09</c:v>
                </c:pt>
                <c:pt idx="860">
                  <c:v>22.09</c:v>
                </c:pt>
                <c:pt idx="861">
                  <c:v>23.87</c:v>
                </c:pt>
                <c:pt idx="862">
                  <c:v>23.93</c:v>
                </c:pt>
                <c:pt idx="863">
                  <c:v>23.97</c:v>
                </c:pt>
                <c:pt idx="864">
                  <c:v>23.97</c:v>
                </c:pt>
                <c:pt idx="865">
                  <c:v>23.97</c:v>
                </c:pt>
                <c:pt idx="866">
                  <c:v>23.97</c:v>
                </c:pt>
                <c:pt idx="867">
                  <c:v>23.97</c:v>
                </c:pt>
                <c:pt idx="868">
                  <c:v>23.93</c:v>
                </c:pt>
                <c:pt idx="869">
                  <c:v>23.93</c:v>
                </c:pt>
                <c:pt idx="870">
                  <c:v>23.97</c:v>
                </c:pt>
                <c:pt idx="871">
                  <c:v>23.97</c:v>
                </c:pt>
                <c:pt idx="872">
                  <c:v>24.01</c:v>
                </c:pt>
                <c:pt idx="873">
                  <c:v>24.01</c:v>
                </c:pt>
                <c:pt idx="874">
                  <c:v>24.03</c:v>
                </c:pt>
                <c:pt idx="875">
                  <c:v>24.05</c:v>
                </c:pt>
                <c:pt idx="876">
                  <c:v>24.01</c:v>
                </c:pt>
                <c:pt idx="877">
                  <c:v>24.03</c:v>
                </c:pt>
                <c:pt idx="878">
                  <c:v>24.01</c:v>
                </c:pt>
                <c:pt idx="879">
                  <c:v>24.03</c:v>
                </c:pt>
                <c:pt idx="880">
                  <c:v>24.09</c:v>
                </c:pt>
                <c:pt idx="881">
                  <c:v>24.07</c:v>
                </c:pt>
                <c:pt idx="882">
                  <c:v>24.05</c:v>
                </c:pt>
                <c:pt idx="883">
                  <c:v>24.15</c:v>
                </c:pt>
                <c:pt idx="884">
                  <c:v>24.13</c:v>
                </c:pt>
                <c:pt idx="885">
                  <c:v>24.13</c:v>
                </c:pt>
                <c:pt idx="886">
                  <c:v>24.09</c:v>
                </c:pt>
                <c:pt idx="887">
                  <c:v>24.09</c:v>
                </c:pt>
                <c:pt idx="888">
                  <c:v>24.09</c:v>
                </c:pt>
                <c:pt idx="889">
                  <c:v>24.13</c:v>
                </c:pt>
                <c:pt idx="890">
                  <c:v>24.13</c:v>
                </c:pt>
                <c:pt idx="891">
                  <c:v>24.09</c:v>
                </c:pt>
                <c:pt idx="892">
                  <c:v>24.09</c:v>
                </c:pt>
                <c:pt idx="893">
                  <c:v>24.03</c:v>
                </c:pt>
                <c:pt idx="894">
                  <c:v>23.99</c:v>
                </c:pt>
                <c:pt idx="895">
                  <c:v>23.95</c:v>
                </c:pt>
                <c:pt idx="896">
                  <c:v>23.87</c:v>
                </c:pt>
                <c:pt idx="897">
                  <c:v>23.87</c:v>
                </c:pt>
                <c:pt idx="898">
                  <c:v>23.77</c:v>
                </c:pt>
                <c:pt idx="899">
                  <c:v>23.81</c:v>
                </c:pt>
                <c:pt idx="900">
                  <c:v>23.81</c:v>
                </c:pt>
                <c:pt idx="901">
                  <c:v>23.81</c:v>
                </c:pt>
                <c:pt idx="902">
                  <c:v>23.85</c:v>
                </c:pt>
                <c:pt idx="903">
                  <c:v>23.91</c:v>
                </c:pt>
                <c:pt idx="904">
                  <c:v>23.87</c:v>
                </c:pt>
                <c:pt idx="905">
                  <c:v>23.91</c:v>
                </c:pt>
                <c:pt idx="906">
                  <c:v>23.93</c:v>
                </c:pt>
                <c:pt idx="907">
                  <c:v>23.97</c:v>
                </c:pt>
                <c:pt idx="908">
                  <c:v>23.95</c:v>
                </c:pt>
                <c:pt idx="909">
                  <c:v>23.95</c:v>
                </c:pt>
                <c:pt idx="910">
                  <c:v>24.01</c:v>
                </c:pt>
                <c:pt idx="911">
                  <c:v>23.99</c:v>
                </c:pt>
                <c:pt idx="912">
                  <c:v>23.95</c:v>
                </c:pt>
                <c:pt idx="913">
                  <c:v>23.97</c:v>
                </c:pt>
                <c:pt idx="914">
                  <c:v>23.99</c:v>
                </c:pt>
                <c:pt idx="915">
                  <c:v>23.93</c:v>
                </c:pt>
                <c:pt idx="916">
                  <c:v>23.93</c:v>
                </c:pt>
                <c:pt idx="917">
                  <c:v>23.95</c:v>
                </c:pt>
                <c:pt idx="918">
                  <c:v>23.93</c:v>
                </c:pt>
                <c:pt idx="919">
                  <c:v>23.97</c:v>
                </c:pt>
                <c:pt idx="920">
                  <c:v>23.97</c:v>
                </c:pt>
                <c:pt idx="921">
                  <c:v>23.99</c:v>
                </c:pt>
                <c:pt idx="922">
                  <c:v>23.97</c:v>
                </c:pt>
                <c:pt idx="923">
                  <c:v>24.01</c:v>
                </c:pt>
                <c:pt idx="924">
                  <c:v>24.07</c:v>
                </c:pt>
                <c:pt idx="925">
                  <c:v>24.07</c:v>
                </c:pt>
                <c:pt idx="926">
                  <c:v>24.07</c:v>
                </c:pt>
                <c:pt idx="927">
                  <c:v>24.07</c:v>
                </c:pt>
                <c:pt idx="928">
                  <c:v>24.03</c:v>
                </c:pt>
                <c:pt idx="929">
                  <c:v>24.05</c:v>
                </c:pt>
                <c:pt idx="930">
                  <c:v>24.07</c:v>
                </c:pt>
                <c:pt idx="931">
                  <c:v>24.05</c:v>
                </c:pt>
                <c:pt idx="932">
                  <c:v>24.03</c:v>
                </c:pt>
                <c:pt idx="933">
                  <c:v>24.05</c:v>
                </c:pt>
                <c:pt idx="934">
                  <c:v>24.07</c:v>
                </c:pt>
                <c:pt idx="935">
                  <c:v>24.09</c:v>
                </c:pt>
                <c:pt idx="936">
                  <c:v>24.07</c:v>
                </c:pt>
                <c:pt idx="937">
                  <c:v>24.15</c:v>
                </c:pt>
                <c:pt idx="938">
                  <c:v>24.15</c:v>
                </c:pt>
                <c:pt idx="939">
                  <c:v>24.09</c:v>
                </c:pt>
                <c:pt idx="940">
                  <c:v>24.13</c:v>
                </c:pt>
                <c:pt idx="941">
                  <c:v>24.13</c:v>
                </c:pt>
                <c:pt idx="942">
                  <c:v>24.13</c:v>
                </c:pt>
                <c:pt idx="943">
                  <c:v>24.17</c:v>
                </c:pt>
                <c:pt idx="944">
                  <c:v>24.17</c:v>
                </c:pt>
                <c:pt idx="945">
                  <c:v>24.17</c:v>
                </c:pt>
                <c:pt idx="946">
                  <c:v>24.17</c:v>
                </c:pt>
                <c:pt idx="947">
                  <c:v>24.19</c:v>
                </c:pt>
                <c:pt idx="948">
                  <c:v>24.19</c:v>
                </c:pt>
                <c:pt idx="949">
                  <c:v>24.17</c:v>
                </c:pt>
                <c:pt idx="950">
                  <c:v>24.17</c:v>
                </c:pt>
                <c:pt idx="951">
                  <c:v>24.17</c:v>
                </c:pt>
                <c:pt idx="952">
                  <c:v>24.17</c:v>
                </c:pt>
                <c:pt idx="953">
                  <c:v>24.17</c:v>
                </c:pt>
                <c:pt idx="954">
                  <c:v>24.15</c:v>
                </c:pt>
                <c:pt idx="955">
                  <c:v>24.07</c:v>
                </c:pt>
                <c:pt idx="956">
                  <c:v>24.09</c:v>
                </c:pt>
                <c:pt idx="957">
                  <c:v>24.05</c:v>
                </c:pt>
                <c:pt idx="958">
                  <c:v>24.01</c:v>
                </c:pt>
                <c:pt idx="959">
                  <c:v>23.97</c:v>
                </c:pt>
                <c:pt idx="960">
                  <c:v>23.97</c:v>
                </c:pt>
                <c:pt idx="961">
                  <c:v>23.93</c:v>
                </c:pt>
                <c:pt idx="962">
                  <c:v>23.93</c:v>
                </c:pt>
                <c:pt idx="963">
                  <c:v>23.85</c:v>
                </c:pt>
                <c:pt idx="964">
                  <c:v>23.85</c:v>
                </c:pt>
                <c:pt idx="965">
                  <c:v>23.83</c:v>
                </c:pt>
                <c:pt idx="966">
                  <c:v>23.85</c:v>
                </c:pt>
                <c:pt idx="967">
                  <c:v>23.85</c:v>
                </c:pt>
                <c:pt idx="968">
                  <c:v>23.85</c:v>
                </c:pt>
                <c:pt idx="969">
                  <c:v>23.85</c:v>
                </c:pt>
                <c:pt idx="970">
                  <c:v>23.85</c:v>
                </c:pt>
                <c:pt idx="971">
                  <c:v>23.83</c:v>
                </c:pt>
                <c:pt idx="972">
                  <c:v>23.91</c:v>
                </c:pt>
                <c:pt idx="973">
                  <c:v>23.87</c:v>
                </c:pt>
                <c:pt idx="974">
                  <c:v>23.85</c:v>
                </c:pt>
                <c:pt idx="975">
                  <c:v>23.93</c:v>
                </c:pt>
                <c:pt idx="976">
                  <c:v>23.91</c:v>
                </c:pt>
                <c:pt idx="977">
                  <c:v>23.93</c:v>
                </c:pt>
                <c:pt idx="978">
                  <c:v>23.87</c:v>
                </c:pt>
                <c:pt idx="979">
                  <c:v>23.93</c:v>
                </c:pt>
                <c:pt idx="980">
                  <c:v>23.87</c:v>
                </c:pt>
                <c:pt idx="981">
                  <c:v>23.91</c:v>
                </c:pt>
                <c:pt idx="982">
                  <c:v>23.85</c:v>
                </c:pt>
                <c:pt idx="983">
                  <c:v>23.87</c:v>
                </c:pt>
                <c:pt idx="984">
                  <c:v>23.91</c:v>
                </c:pt>
                <c:pt idx="985">
                  <c:v>23.85</c:v>
                </c:pt>
                <c:pt idx="986">
                  <c:v>23.83</c:v>
                </c:pt>
                <c:pt idx="987">
                  <c:v>24.19</c:v>
                </c:pt>
                <c:pt idx="988">
                  <c:v>24.21</c:v>
                </c:pt>
                <c:pt idx="989">
                  <c:v>24.27</c:v>
                </c:pt>
                <c:pt idx="990">
                  <c:v>24.29</c:v>
                </c:pt>
                <c:pt idx="991">
                  <c:v>24.31</c:v>
                </c:pt>
                <c:pt idx="992">
                  <c:v>24.31</c:v>
                </c:pt>
                <c:pt idx="993">
                  <c:v>24.35</c:v>
                </c:pt>
                <c:pt idx="994">
                  <c:v>24.37</c:v>
                </c:pt>
                <c:pt idx="995">
                  <c:v>24.35</c:v>
                </c:pt>
                <c:pt idx="996">
                  <c:v>24.31</c:v>
                </c:pt>
                <c:pt idx="997">
                  <c:v>24.37</c:v>
                </c:pt>
                <c:pt idx="998">
                  <c:v>24.35</c:v>
                </c:pt>
                <c:pt idx="999">
                  <c:v>24.39</c:v>
                </c:pt>
                <c:pt idx="1000">
                  <c:v>24.41</c:v>
                </c:pt>
                <c:pt idx="1001">
                  <c:v>24.47</c:v>
                </c:pt>
                <c:pt idx="1002">
                  <c:v>24.43</c:v>
                </c:pt>
                <c:pt idx="1003">
                  <c:v>24.47</c:v>
                </c:pt>
                <c:pt idx="1004">
                  <c:v>24.51</c:v>
                </c:pt>
                <c:pt idx="1005">
                  <c:v>24.51</c:v>
                </c:pt>
                <c:pt idx="1006">
                  <c:v>24.53</c:v>
                </c:pt>
                <c:pt idx="1007">
                  <c:v>24.57</c:v>
                </c:pt>
                <c:pt idx="1008">
                  <c:v>24.63</c:v>
                </c:pt>
                <c:pt idx="1009">
                  <c:v>24.59</c:v>
                </c:pt>
                <c:pt idx="1010">
                  <c:v>24.63</c:v>
                </c:pt>
                <c:pt idx="1011">
                  <c:v>24.61</c:v>
                </c:pt>
                <c:pt idx="1012">
                  <c:v>24.61</c:v>
                </c:pt>
                <c:pt idx="1013">
                  <c:v>24.65</c:v>
                </c:pt>
                <c:pt idx="1014">
                  <c:v>24.65</c:v>
                </c:pt>
                <c:pt idx="1015">
                  <c:v>24.69</c:v>
                </c:pt>
                <c:pt idx="1016">
                  <c:v>24.67</c:v>
                </c:pt>
                <c:pt idx="1017">
                  <c:v>24.73</c:v>
                </c:pt>
                <c:pt idx="1018">
                  <c:v>24.73</c:v>
                </c:pt>
                <c:pt idx="1019">
                  <c:v>24.79</c:v>
                </c:pt>
                <c:pt idx="1020">
                  <c:v>24.73</c:v>
                </c:pt>
                <c:pt idx="1021">
                  <c:v>24.79</c:v>
                </c:pt>
                <c:pt idx="1022">
                  <c:v>24.75</c:v>
                </c:pt>
                <c:pt idx="1023">
                  <c:v>24.79</c:v>
                </c:pt>
                <c:pt idx="1024">
                  <c:v>24.81</c:v>
                </c:pt>
                <c:pt idx="1025">
                  <c:v>24.83</c:v>
                </c:pt>
                <c:pt idx="1026">
                  <c:v>24.79</c:v>
                </c:pt>
                <c:pt idx="1027">
                  <c:v>24.79</c:v>
                </c:pt>
                <c:pt idx="1028">
                  <c:v>24.81</c:v>
                </c:pt>
                <c:pt idx="1029">
                  <c:v>24.83</c:v>
                </c:pt>
                <c:pt idx="1030">
                  <c:v>24.81</c:v>
                </c:pt>
                <c:pt idx="1031">
                  <c:v>24.81</c:v>
                </c:pt>
                <c:pt idx="1032">
                  <c:v>24.83</c:v>
                </c:pt>
                <c:pt idx="1033">
                  <c:v>24.85</c:v>
                </c:pt>
                <c:pt idx="1034">
                  <c:v>24.81</c:v>
                </c:pt>
                <c:pt idx="1035">
                  <c:v>24.71</c:v>
                </c:pt>
                <c:pt idx="1036">
                  <c:v>24.69</c:v>
                </c:pt>
                <c:pt idx="1037">
                  <c:v>24.69</c:v>
                </c:pt>
                <c:pt idx="1038">
                  <c:v>24.73</c:v>
                </c:pt>
                <c:pt idx="1039">
                  <c:v>24.69</c:v>
                </c:pt>
                <c:pt idx="1040">
                  <c:v>24.81</c:v>
                </c:pt>
                <c:pt idx="1041">
                  <c:v>24.83</c:v>
                </c:pt>
                <c:pt idx="1042">
                  <c:v>24.83</c:v>
                </c:pt>
                <c:pt idx="1043">
                  <c:v>24.81</c:v>
                </c:pt>
                <c:pt idx="1044">
                  <c:v>24.83</c:v>
                </c:pt>
                <c:pt idx="1045">
                  <c:v>24.85</c:v>
                </c:pt>
                <c:pt idx="1046">
                  <c:v>24.83</c:v>
                </c:pt>
                <c:pt idx="1047">
                  <c:v>24.87</c:v>
                </c:pt>
                <c:pt idx="1048">
                  <c:v>24.61</c:v>
                </c:pt>
                <c:pt idx="1049">
                  <c:v>24.59</c:v>
                </c:pt>
                <c:pt idx="1050">
                  <c:v>24.45</c:v>
                </c:pt>
                <c:pt idx="1051">
                  <c:v>24.43</c:v>
                </c:pt>
                <c:pt idx="1052">
                  <c:v>24.39</c:v>
                </c:pt>
                <c:pt idx="1053">
                  <c:v>24.35</c:v>
                </c:pt>
                <c:pt idx="1054">
                  <c:v>24.27</c:v>
                </c:pt>
                <c:pt idx="1055">
                  <c:v>24.25</c:v>
                </c:pt>
                <c:pt idx="1056">
                  <c:v>24.19</c:v>
                </c:pt>
                <c:pt idx="1057">
                  <c:v>24.15</c:v>
                </c:pt>
                <c:pt idx="1058">
                  <c:v>24.15</c:v>
                </c:pt>
                <c:pt idx="1059">
                  <c:v>24.15</c:v>
                </c:pt>
                <c:pt idx="1060">
                  <c:v>24.19</c:v>
                </c:pt>
                <c:pt idx="1061">
                  <c:v>24.15</c:v>
                </c:pt>
                <c:pt idx="1062">
                  <c:v>24.15</c:v>
                </c:pt>
                <c:pt idx="1063">
                  <c:v>24.09</c:v>
                </c:pt>
                <c:pt idx="1064">
                  <c:v>24.07</c:v>
                </c:pt>
                <c:pt idx="1065">
                  <c:v>23.99</c:v>
                </c:pt>
                <c:pt idx="1066">
                  <c:v>23.93</c:v>
                </c:pt>
                <c:pt idx="1067">
                  <c:v>23.87</c:v>
                </c:pt>
                <c:pt idx="1068">
                  <c:v>23.75</c:v>
                </c:pt>
                <c:pt idx="1069">
                  <c:v>23.69</c:v>
                </c:pt>
                <c:pt idx="1070">
                  <c:v>23.65</c:v>
                </c:pt>
                <c:pt idx="1071">
                  <c:v>23.59</c:v>
                </c:pt>
                <c:pt idx="1072">
                  <c:v>23.61</c:v>
                </c:pt>
                <c:pt idx="1073">
                  <c:v>23.61</c:v>
                </c:pt>
                <c:pt idx="1074">
                  <c:v>23.63</c:v>
                </c:pt>
                <c:pt idx="1075">
                  <c:v>23.59</c:v>
                </c:pt>
                <c:pt idx="1076">
                  <c:v>23.63</c:v>
                </c:pt>
                <c:pt idx="1077">
                  <c:v>23.57</c:v>
                </c:pt>
                <c:pt idx="1078">
                  <c:v>23.57</c:v>
                </c:pt>
                <c:pt idx="1079">
                  <c:v>23.55</c:v>
                </c:pt>
                <c:pt idx="1080">
                  <c:v>23.51</c:v>
                </c:pt>
                <c:pt idx="1081">
                  <c:v>23.53</c:v>
                </c:pt>
                <c:pt idx="1082">
                  <c:v>23.55</c:v>
                </c:pt>
                <c:pt idx="1083">
                  <c:v>23.53</c:v>
                </c:pt>
                <c:pt idx="1084">
                  <c:v>23.55</c:v>
                </c:pt>
                <c:pt idx="1085">
                  <c:v>23.51</c:v>
                </c:pt>
                <c:pt idx="1086">
                  <c:v>23.51</c:v>
                </c:pt>
                <c:pt idx="1087">
                  <c:v>23.51</c:v>
                </c:pt>
                <c:pt idx="1088">
                  <c:v>23.51</c:v>
                </c:pt>
                <c:pt idx="1089">
                  <c:v>23.51</c:v>
                </c:pt>
                <c:pt idx="1090">
                  <c:v>23.51</c:v>
                </c:pt>
                <c:pt idx="1091">
                  <c:v>23.49</c:v>
                </c:pt>
                <c:pt idx="1092">
                  <c:v>23.49</c:v>
                </c:pt>
                <c:pt idx="1093">
                  <c:v>23.51</c:v>
                </c:pt>
                <c:pt idx="1094">
                  <c:v>23.51</c:v>
                </c:pt>
                <c:pt idx="1095">
                  <c:v>23.49</c:v>
                </c:pt>
                <c:pt idx="1096">
                  <c:v>23.49</c:v>
                </c:pt>
                <c:pt idx="1097">
                  <c:v>23.51</c:v>
                </c:pt>
                <c:pt idx="1098">
                  <c:v>23.43</c:v>
                </c:pt>
                <c:pt idx="1099">
                  <c:v>23.43</c:v>
                </c:pt>
                <c:pt idx="1100">
                  <c:v>23.39</c:v>
                </c:pt>
                <c:pt idx="1101">
                  <c:v>23.43</c:v>
                </c:pt>
                <c:pt idx="1102">
                  <c:v>23.43</c:v>
                </c:pt>
                <c:pt idx="1103">
                  <c:v>23.43</c:v>
                </c:pt>
                <c:pt idx="1104">
                  <c:v>23.51</c:v>
                </c:pt>
                <c:pt idx="1105">
                  <c:v>24.19</c:v>
                </c:pt>
                <c:pt idx="1106">
                  <c:v>24.21</c:v>
                </c:pt>
                <c:pt idx="1107">
                  <c:v>24.25</c:v>
                </c:pt>
                <c:pt idx="1108">
                  <c:v>24.23</c:v>
                </c:pt>
                <c:pt idx="1109">
                  <c:v>24.21</c:v>
                </c:pt>
                <c:pt idx="1110">
                  <c:v>24.19</c:v>
                </c:pt>
                <c:pt idx="1111">
                  <c:v>24.21</c:v>
                </c:pt>
                <c:pt idx="1112">
                  <c:v>24.23</c:v>
                </c:pt>
                <c:pt idx="1113">
                  <c:v>24.23</c:v>
                </c:pt>
                <c:pt idx="1114">
                  <c:v>24.23</c:v>
                </c:pt>
                <c:pt idx="1115">
                  <c:v>24.25</c:v>
                </c:pt>
                <c:pt idx="1116">
                  <c:v>24.25</c:v>
                </c:pt>
                <c:pt idx="1117">
                  <c:v>24.23</c:v>
                </c:pt>
                <c:pt idx="1118">
                  <c:v>24.21</c:v>
                </c:pt>
                <c:pt idx="1119">
                  <c:v>24.19</c:v>
                </c:pt>
                <c:pt idx="1120">
                  <c:v>24.19</c:v>
                </c:pt>
                <c:pt idx="1121">
                  <c:v>24.21</c:v>
                </c:pt>
                <c:pt idx="1122">
                  <c:v>24.17</c:v>
                </c:pt>
                <c:pt idx="1123">
                  <c:v>24.21</c:v>
                </c:pt>
                <c:pt idx="1124">
                  <c:v>24.19</c:v>
                </c:pt>
                <c:pt idx="1125">
                  <c:v>24.19</c:v>
                </c:pt>
                <c:pt idx="1126">
                  <c:v>24.21</c:v>
                </c:pt>
                <c:pt idx="1127">
                  <c:v>24.25</c:v>
                </c:pt>
                <c:pt idx="1128">
                  <c:v>24.27</c:v>
                </c:pt>
                <c:pt idx="1129">
                  <c:v>24.29</c:v>
                </c:pt>
                <c:pt idx="1130">
                  <c:v>24.39</c:v>
                </c:pt>
                <c:pt idx="1131">
                  <c:v>24.39</c:v>
                </c:pt>
                <c:pt idx="1132">
                  <c:v>24.37</c:v>
                </c:pt>
                <c:pt idx="1133">
                  <c:v>24.39</c:v>
                </c:pt>
                <c:pt idx="1134">
                  <c:v>24.39</c:v>
                </c:pt>
                <c:pt idx="1135">
                  <c:v>24.41</c:v>
                </c:pt>
                <c:pt idx="1136">
                  <c:v>24.45</c:v>
                </c:pt>
                <c:pt idx="1137">
                  <c:v>24.53</c:v>
                </c:pt>
                <c:pt idx="1138">
                  <c:v>24.51</c:v>
                </c:pt>
                <c:pt idx="1139">
                  <c:v>24.57</c:v>
                </c:pt>
                <c:pt idx="1140">
                  <c:v>24.53</c:v>
                </c:pt>
                <c:pt idx="1141">
                  <c:v>24.57</c:v>
                </c:pt>
                <c:pt idx="1142">
                  <c:v>24.59</c:v>
                </c:pt>
                <c:pt idx="1143">
                  <c:v>24.61</c:v>
                </c:pt>
                <c:pt idx="1144">
                  <c:v>24.65</c:v>
                </c:pt>
                <c:pt idx="1145">
                  <c:v>24.63</c:v>
                </c:pt>
                <c:pt idx="1146">
                  <c:v>24.63</c:v>
                </c:pt>
                <c:pt idx="1147">
                  <c:v>24.67</c:v>
                </c:pt>
                <c:pt idx="1148">
                  <c:v>24.67</c:v>
                </c:pt>
                <c:pt idx="1149">
                  <c:v>24.69</c:v>
                </c:pt>
                <c:pt idx="1150">
                  <c:v>24.69</c:v>
                </c:pt>
                <c:pt idx="1151">
                  <c:v>24.65</c:v>
                </c:pt>
                <c:pt idx="1152">
                  <c:v>24.69</c:v>
                </c:pt>
                <c:pt idx="1153">
                  <c:v>24.73</c:v>
                </c:pt>
                <c:pt idx="1154">
                  <c:v>24.79</c:v>
                </c:pt>
                <c:pt idx="1155">
                  <c:v>24.81</c:v>
                </c:pt>
                <c:pt idx="1156">
                  <c:v>24.85</c:v>
                </c:pt>
                <c:pt idx="1157">
                  <c:v>24.87</c:v>
                </c:pt>
                <c:pt idx="1158">
                  <c:v>24.83</c:v>
                </c:pt>
                <c:pt idx="1159">
                  <c:v>24.87</c:v>
                </c:pt>
                <c:pt idx="1160">
                  <c:v>24.89</c:v>
                </c:pt>
                <c:pt idx="1161">
                  <c:v>24.87</c:v>
                </c:pt>
                <c:pt idx="1162">
                  <c:v>24.89</c:v>
                </c:pt>
                <c:pt idx="1163">
                  <c:v>24.89</c:v>
                </c:pt>
                <c:pt idx="1164">
                  <c:v>24.93</c:v>
                </c:pt>
                <c:pt idx="1165">
                  <c:v>24.93</c:v>
                </c:pt>
                <c:pt idx="1166">
                  <c:v>25.17</c:v>
                </c:pt>
                <c:pt idx="1167">
                  <c:v>25.25</c:v>
                </c:pt>
                <c:pt idx="1168">
                  <c:v>25.25</c:v>
                </c:pt>
                <c:pt idx="1169">
                  <c:v>25.27</c:v>
                </c:pt>
                <c:pt idx="1170">
                  <c:v>25.33</c:v>
                </c:pt>
                <c:pt idx="1171">
                  <c:v>25.31</c:v>
                </c:pt>
                <c:pt idx="1172">
                  <c:v>25.35</c:v>
                </c:pt>
                <c:pt idx="1173">
                  <c:v>25.39</c:v>
                </c:pt>
                <c:pt idx="1174">
                  <c:v>25.41</c:v>
                </c:pt>
                <c:pt idx="1175">
                  <c:v>25.35</c:v>
                </c:pt>
                <c:pt idx="1176">
                  <c:v>25.31</c:v>
                </c:pt>
                <c:pt idx="1177">
                  <c:v>25.37</c:v>
                </c:pt>
                <c:pt idx="1178">
                  <c:v>25.33</c:v>
                </c:pt>
                <c:pt idx="1179">
                  <c:v>25.27</c:v>
                </c:pt>
                <c:pt idx="1180">
                  <c:v>25.29</c:v>
                </c:pt>
                <c:pt idx="1181">
                  <c:v>25.19</c:v>
                </c:pt>
                <c:pt idx="1182">
                  <c:v>25.19</c:v>
                </c:pt>
                <c:pt idx="1183">
                  <c:v>25.11</c:v>
                </c:pt>
                <c:pt idx="1184">
                  <c:v>25.03</c:v>
                </c:pt>
                <c:pt idx="1185">
                  <c:v>24.95</c:v>
                </c:pt>
                <c:pt idx="1186">
                  <c:v>24.91</c:v>
                </c:pt>
                <c:pt idx="1187">
                  <c:v>24.81</c:v>
                </c:pt>
                <c:pt idx="1188">
                  <c:v>24.75</c:v>
                </c:pt>
                <c:pt idx="1189">
                  <c:v>24.67</c:v>
                </c:pt>
                <c:pt idx="1190">
                  <c:v>24.61</c:v>
                </c:pt>
                <c:pt idx="1191">
                  <c:v>24.49</c:v>
                </c:pt>
                <c:pt idx="1192">
                  <c:v>24.43</c:v>
                </c:pt>
                <c:pt idx="1193">
                  <c:v>24.37</c:v>
                </c:pt>
                <c:pt idx="1194">
                  <c:v>24.31</c:v>
                </c:pt>
                <c:pt idx="1195">
                  <c:v>24.27</c:v>
                </c:pt>
                <c:pt idx="1196">
                  <c:v>24.19</c:v>
                </c:pt>
                <c:pt idx="1197">
                  <c:v>24.13</c:v>
                </c:pt>
                <c:pt idx="1198">
                  <c:v>24.13</c:v>
                </c:pt>
                <c:pt idx="1199">
                  <c:v>24.09</c:v>
                </c:pt>
                <c:pt idx="1200">
                  <c:v>24.05</c:v>
                </c:pt>
                <c:pt idx="1201">
                  <c:v>24.01</c:v>
                </c:pt>
                <c:pt idx="1202">
                  <c:v>23.95</c:v>
                </c:pt>
                <c:pt idx="1203">
                  <c:v>23.83</c:v>
                </c:pt>
                <c:pt idx="1204">
                  <c:v>23.83</c:v>
                </c:pt>
                <c:pt idx="1205">
                  <c:v>23.79</c:v>
                </c:pt>
                <c:pt idx="1206">
                  <c:v>23.77</c:v>
                </c:pt>
                <c:pt idx="1207">
                  <c:v>23.81</c:v>
                </c:pt>
                <c:pt idx="1208">
                  <c:v>23.73</c:v>
                </c:pt>
                <c:pt idx="1209">
                  <c:v>23.71</c:v>
                </c:pt>
                <c:pt idx="1210">
                  <c:v>23.77</c:v>
                </c:pt>
                <c:pt idx="1211">
                  <c:v>23.71</c:v>
                </c:pt>
                <c:pt idx="1212">
                  <c:v>23.77</c:v>
                </c:pt>
                <c:pt idx="1213">
                  <c:v>23.75</c:v>
                </c:pt>
                <c:pt idx="1214">
                  <c:v>23.79</c:v>
                </c:pt>
                <c:pt idx="1215">
                  <c:v>23.81</c:v>
                </c:pt>
                <c:pt idx="1216">
                  <c:v>24.27</c:v>
                </c:pt>
                <c:pt idx="1217">
                  <c:v>24.31</c:v>
                </c:pt>
                <c:pt idx="1218">
                  <c:v>24.35</c:v>
                </c:pt>
                <c:pt idx="1219">
                  <c:v>24.37</c:v>
                </c:pt>
                <c:pt idx="1220">
                  <c:v>24.41</c:v>
                </c:pt>
                <c:pt idx="1221">
                  <c:v>24.45</c:v>
                </c:pt>
                <c:pt idx="1222">
                  <c:v>24.51</c:v>
                </c:pt>
                <c:pt idx="1223">
                  <c:v>24.51</c:v>
                </c:pt>
                <c:pt idx="1224">
                  <c:v>24.57</c:v>
                </c:pt>
                <c:pt idx="1225">
                  <c:v>24.57</c:v>
                </c:pt>
                <c:pt idx="1226">
                  <c:v>24.65</c:v>
                </c:pt>
                <c:pt idx="1227">
                  <c:v>24.63</c:v>
                </c:pt>
                <c:pt idx="1228">
                  <c:v>24.63</c:v>
                </c:pt>
                <c:pt idx="1229">
                  <c:v>24.63</c:v>
                </c:pt>
                <c:pt idx="1230">
                  <c:v>24.69</c:v>
                </c:pt>
                <c:pt idx="1231">
                  <c:v>24.71</c:v>
                </c:pt>
                <c:pt idx="1232">
                  <c:v>24.71</c:v>
                </c:pt>
                <c:pt idx="1233">
                  <c:v>24.75</c:v>
                </c:pt>
                <c:pt idx="1234">
                  <c:v>24.75</c:v>
                </c:pt>
                <c:pt idx="1235">
                  <c:v>24.81</c:v>
                </c:pt>
                <c:pt idx="1236">
                  <c:v>24.81</c:v>
                </c:pt>
                <c:pt idx="1237">
                  <c:v>24.81</c:v>
                </c:pt>
                <c:pt idx="1238">
                  <c:v>24.85</c:v>
                </c:pt>
                <c:pt idx="1239">
                  <c:v>24.83</c:v>
                </c:pt>
                <c:pt idx="1240">
                  <c:v>24.89</c:v>
                </c:pt>
                <c:pt idx="1241">
                  <c:v>24.93</c:v>
                </c:pt>
                <c:pt idx="1242">
                  <c:v>24.93</c:v>
                </c:pt>
                <c:pt idx="1243">
                  <c:v>24.95</c:v>
                </c:pt>
                <c:pt idx="1244">
                  <c:v>24.97</c:v>
                </c:pt>
                <c:pt idx="1245">
                  <c:v>24.97</c:v>
                </c:pt>
                <c:pt idx="1246">
                  <c:v>24.95</c:v>
                </c:pt>
                <c:pt idx="1247">
                  <c:v>24.95</c:v>
                </c:pt>
                <c:pt idx="1248">
                  <c:v>24.97</c:v>
                </c:pt>
                <c:pt idx="1249">
                  <c:v>24.93</c:v>
                </c:pt>
                <c:pt idx="1250">
                  <c:v>25.07</c:v>
                </c:pt>
                <c:pt idx="1251">
                  <c:v>25.05</c:v>
                </c:pt>
                <c:pt idx="1252">
                  <c:v>25.05</c:v>
                </c:pt>
                <c:pt idx="1253">
                  <c:v>25.09</c:v>
                </c:pt>
                <c:pt idx="1254">
                  <c:v>25.11</c:v>
                </c:pt>
                <c:pt idx="1255">
                  <c:v>25.13</c:v>
                </c:pt>
                <c:pt idx="1256">
                  <c:v>25.15</c:v>
                </c:pt>
                <c:pt idx="1257">
                  <c:v>25.19</c:v>
                </c:pt>
                <c:pt idx="1258">
                  <c:v>25.23</c:v>
                </c:pt>
                <c:pt idx="1259">
                  <c:v>25.25</c:v>
                </c:pt>
                <c:pt idx="1260">
                  <c:v>25.29</c:v>
                </c:pt>
                <c:pt idx="1261">
                  <c:v>25.29</c:v>
                </c:pt>
                <c:pt idx="1262">
                  <c:v>25.33</c:v>
                </c:pt>
                <c:pt idx="1263">
                  <c:v>25.19</c:v>
                </c:pt>
                <c:pt idx="1264">
                  <c:v>25.23</c:v>
                </c:pt>
                <c:pt idx="1265">
                  <c:v>25.27</c:v>
                </c:pt>
                <c:pt idx="1266">
                  <c:v>25.25</c:v>
                </c:pt>
                <c:pt idx="1267">
                  <c:v>25.25</c:v>
                </c:pt>
                <c:pt idx="1268">
                  <c:v>25.27</c:v>
                </c:pt>
                <c:pt idx="1269">
                  <c:v>25.23</c:v>
                </c:pt>
                <c:pt idx="1270">
                  <c:v>25.29</c:v>
                </c:pt>
                <c:pt idx="1271">
                  <c:v>25.31</c:v>
                </c:pt>
                <c:pt idx="1272">
                  <c:v>25.31</c:v>
                </c:pt>
                <c:pt idx="1273">
                  <c:v>25.31</c:v>
                </c:pt>
                <c:pt idx="1274">
                  <c:v>25.37</c:v>
                </c:pt>
                <c:pt idx="1275">
                  <c:v>25.41</c:v>
                </c:pt>
                <c:pt idx="1276">
                  <c:v>25.45</c:v>
                </c:pt>
                <c:pt idx="1277">
                  <c:v>25.47</c:v>
                </c:pt>
                <c:pt idx="1278">
                  <c:v>25.51</c:v>
                </c:pt>
                <c:pt idx="1279">
                  <c:v>25.51</c:v>
                </c:pt>
                <c:pt idx="1280">
                  <c:v>25.49</c:v>
                </c:pt>
                <c:pt idx="1281">
                  <c:v>25.55</c:v>
                </c:pt>
                <c:pt idx="1282">
                  <c:v>25.57</c:v>
                </c:pt>
                <c:pt idx="1283">
                  <c:v>25.55</c:v>
                </c:pt>
                <c:pt idx="1284">
                  <c:v>25.57</c:v>
                </c:pt>
                <c:pt idx="1285">
                  <c:v>25.59</c:v>
                </c:pt>
                <c:pt idx="1286">
                  <c:v>25.63</c:v>
                </c:pt>
                <c:pt idx="1287">
                  <c:v>25.71</c:v>
                </c:pt>
                <c:pt idx="1288">
                  <c:v>25.71</c:v>
                </c:pt>
                <c:pt idx="1289">
                  <c:v>25.63</c:v>
                </c:pt>
                <c:pt idx="1290">
                  <c:v>25.69</c:v>
                </c:pt>
                <c:pt idx="1291">
                  <c:v>25.71</c:v>
                </c:pt>
                <c:pt idx="1292">
                  <c:v>25.73</c:v>
                </c:pt>
                <c:pt idx="1293">
                  <c:v>25.63</c:v>
                </c:pt>
                <c:pt idx="1294">
                  <c:v>25.73</c:v>
                </c:pt>
                <c:pt idx="1295">
                  <c:v>25.77</c:v>
                </c:pt>
                <c:pt idx="1296">
                  <c:v>25.75</c:v>
                </c:pt>
                <c:pt idx="1297">
                  <c:v>25.75</c:v>
                </c:pt>
                <c:pt idx="1298">
                  <c:v>25.75</c:v>
                </c:pt>
                <c:pt idx="1299">
                  <c:v>25.71</c:v>
                </c:pt>
                <c:pt idx="1300">
                  <c:v>25.73</c:v>
                </c:pt>
                <c:pt idx="1301">
                  <c:v>25.71</c:v>
                </c:pt>
                <c:pt idx="1302">
                  <c:v>25.67</c:v>
                </c:pt>
                <c:pt idx="1303">
                  <c:v>25.63</c:v>
                </c:pt>
                <c:pt idx="1304">
                  <c:v>25.59</c:v>
                </c:pt>
                <c:pt idx="1305">
                  <c:v>25.57</c:v>
                </c:pt>
                <c:pt idx="1306">
                  <c:v>25.57</c:v>
                </c:pt>
                <c:pt idx="1307">
                  <c:v>25.59</c:v>
                </c:pt>
                <c:pt idx="1308">
                  <c:v>25.15</c:v>
                </c:pt>
                <c:pt idx="1309">
                  <c:v>25.17</c:v>
                </c:pt>
                <c:pt idx="1310">
                  <c:v>25.23</c:v>
                </c:pt>
                <c:pt idx="1311">
                  <c:v>25.25</c:v>
                </c:pt>
                <c:pt idx="1312">
                  <c:v>25.27</c:v>
                </c:pt>
                <c:pt idx="1313">
                  <c:v>25.27</c:v>
                </c:pt>
                <c:pt idx="1314">
                  <c:v>25.27</c:v>
                </c:pt>
                <c:pt idx="1315">
                  <c:v>25.29</c:v>
                </c:pt>
                <c:pt idx="1316">
                  <c:v>25.35</c:v>
                </c:pt>
                <c:pt idx="1317">
                  <c:v>25.31</c:v>
                </c:pt>
                <c:pt idx="1318">
                  <c:v>25.31</c:v>
                </c:pt>
                <c:pt idx="1319">
                  <c:v>25.33</c:v>
                </c:pt>
                <c:pt idx="1320">
                  <c:v>25.35</c:v>
                </c:pt>
                <c:pt idx="1321">
                  <c:v>25.31</c:v>
                </c:pt>
                <c:pt idx="1322">
                  <c:v>25.31</c:v>
                </c:pt>
                <c:pt idx="1323">
                  <c:v>25.33</c:v>
                </c:pt>
                <c:pt idx="1324">
                  <c:v>25.31</c:v>
                </c:pt>
                <c:pt idx="1325">
                  <c:v>25.37</c:v>
                </c:pt>
                <c:pt idx="1326">
                  <c:v>25.35</c:v>
                </c:pt>
                <c:pt idx="1327">
                  <c:v>25.33</c:v>
                </c:pt>
                <c:pt idx="1328">
                  <c:v>25.35</c:v>
                </c:pt>
                <c:pt idx="1329">
                  <c:v>25.37</c:v>
                </c:pt>
                <c:pt idx="1330">
                  <c:v>25.35</c:v>
                </c:pt>
                <c:pt idx="1331">
                  <c:v>25.39</c:v>
                </c:pt>
                <c:pt idx="1332">
                  <c:v>25.39</c:v>
                </c:pt>
                <c:pt idx="1333">
                  <c:v>25.41</c:v>
                </c:pt>
                <c:pt idx="1334">
                  <c:v>25.41</c:v>
                </c:pt>
                <c:pt idx="1335">
                  <c:v>25.39</c:v>
                </c:pt>
                <c:pt idx="1336">
                  <c:v>25.49</c:v>
                </c:pt>
                <c:pt idx="1337">
                  <c:v>25.47</c:v>
                </c:pt>
                <c:pt idx="1338">
                  <c:v>25.47</c:v>
                </c:pt>
                <c:pt idx="1339">
                  <c:v>25.47</c:v>
                </c:pt>
                <c:pt idx="1340">
                  <c:v>25.49</c:v>
                </c:pt>
                <c:pt idx="1341">
                  <c:v>25.53</c:v>
                </c:pt>
                <c:pt idx="1342">
                  <c:v>25.53</c:v>
                </c:pt>
                <c:pt idx="1343">
                  <c:v>25.55</c:v>
                </c:pt>
                <c:pt idx="1344">
                  <c:v>25.55</c:v>
                </c:pt>
                <c:pt idx="1345">
                  <c:v>25.53</c:v>
                </c:pt>
                <c:pt idx="1346">
                  <c:v>25.49</c:v>
                </c:pt>
                <c:pt idx="1347">
                  <c:v>25.53</c:v>
                </c:pt>
                <c:pt idx="1348">
                  <c:v>25.57</c:v>
                </c:pt>
                <c:pt idx="1349">
                  <c:v>25.59</c:v>
                </c:pt>
                <c:pt idx="1350">
                  <c:v>25.63</c:v>
                </c:pt>
                <c:pt idx="1351">
                  <c:v>25.67</c:v>
                </c:pt>
                <c:pt idx="1352">
                  <c:v>25.63</c:v>
                </c:pt>
                <c:pt idx="1353">
                  <c:v>25.69</c:v>
                </c:pt>
                <c:pt idx="1354">
                  <c:v>25.69</c:v>
                </c:pt>
                <c:pt idx="1355">
                  <c:v>25.67</c:v>
                </c:pt>
                <c:pt idx="1356">
                  <c:v>25.73</c:v>
                </c:pt>
                <c:pt idx="1357">
                  <c:v>25.73</c:v>
                </c:pt>
                <c:pt idx="1358">
                  <c:v>24.75</c:v>
                </c:pt>
                <c:pt idx="1359">
                  <c:v>24.71</c:v>
                </c:pt>
                <c:pt idx="1360">
                  <c:v>24.71</c:v>
                </c:pt>
                <c:pt idx="1361">
                  <c:v>24.79</c:v>
                </c:pt>
                <c:pt idx="1362">
                  <c:v>24.83</c:v>
                </c:pt>
                <c:pt idx="1363">
                  <c:v>24.73</c:v>
                </c:pt>
                <c:pt idx="1364">
                  <c:v>24.73</c:v>
                </c:pt>
                <c:pt idx="1365">
                  <c:v>24.71</c:v>
                </c:pt>
                <c:pt idx="1366">
                  <c:v>24.69</c:v>
                </c:pt>
                <c:pt idx="1367">
                  <c:v>24.71</c:v>
                </c:pt>
                <c:pt idx="1368">
                  <c:v>24.69</c:v>
                </c:pt>
                <c:pt idx="1369">
                  <c:v>24.73</c:v>
                </c:pt>
                <c:pt idx="1370">
                  <c:v>24.69</c:v>
                </c:pt>
                <c:pt idx="1371">
                  <c:v>24.75</c:v>
                </c:pt>
                <c:pt idx="1372">
                  <c:v>24.73</c:v>
                </c:pt>
                <c:pt idx="1373">
                  <c:v>24.75</c:v>
                </c:pt>
                <c:pt idx="1374">
                  <c:v>24.79</c:v>
                </c:pt>
                <c:pt idx="1375">
                  <c:v>24.83</c:v>
                </c:pt>
                <c:pt idx="1376">
                  <c:v>24.81</c:v>
                </c:pt>
                <c:pt idx="1377">
                  <c:v>24.87</c:v>
                </c:pt>
                <c:pt idx="1378">
                  <c:v>24.83</c:v>
                </c:pt>
                <c:pt idx="1379">
                  <c:v>24.85</c:v>
                </c:pt>
                <c:pt idx="1380">
                  <c:v>24.87</c:v>
                </c:pt>
                <c:pt idx="1381">
                  <c:v>24.87</c:v>
                </c:pt>
                <c:pt idx="1382">
                  <c:v>24.95</c:v>
                </c:pt>
                <c:pt idx="1383">
                  <c:v>24.93</c:v>
                </c:pt>
                <c:pt idx="1384">
                  <c:v>24.95</c:v>
                </c:pt>
                <c:pt idx="1385">
                  <c:v>24.95</c:v>
                </c:pt>
                <c:pt idx="1386">
                  <c:v>24.97</c:v>
                </c:pt>
                <c:pt idx="1387">
                  <c:v>24.93</c:v>
                </c:pt>
                <c:pt idx="1388">
                  <c:v>24.97</c:v>
                </c:pt>
                <c:pt idx="1389">
                  <c:v>24.95</c:v>
                </c:pt>
                <c:pt idx="1390">
                  <c:v>24.95</c:v>
                </c:pt>
                <c:pt idx="1391">
                  <c:v>24.91</c:v>
                </c:pt>
                <c:pt idx="1392">
                  <c:v>24.97</c:v>
                </c:pt>
                <c:pt idx="1393">
                  <c:v>24.95</c:v>
                </c:pt>
                <c:pt idx="1394">
                  <c:v>25.05</c:v>
                </c:pt>
                <c:pt idx="1395">
                  <c:v>25.05</c:v>
                </c:pt>
                <c:pt idx="1396">
                  <c:v>25.03</c:v>
                </c:pt>
                <c:pt idx="1397">
                  <c:v>24.95</c:v>
                </c:pt>
                <c:pt idx="1398">
                  <c:v>24.95</c:v>
                </c:pt>
                <c:pt idx="1399">
                  <c:v>24.95</c:v>
                </c:pt>
                <c:pt idx="1400">
                  <c:v>25.59</c:v>
                </c:pt>
                <c:pt idx="1401">
                  <c:v>25.69</c:v>
                </c:pt>
                <c:pt idx="1402">
                  <c:v>25.77</c:v>
                </c:pt>
                <c:pt idx="1403">
                  <c:v>25.81</c:v>
                </c:pt>
                <c:pt idx="1404">
                  <c:v>25.91</c:v>
                </c:pt>
                <c:pt idx="1405">
                  <c:v>25.99</c:v>
                </c:pt>
                <c:pt idx="1406">
                  <c:v>26.03</c:v>
                </c:pt>
                <c:pt idx="1407">
                  <c:v>26.11</c:v>
                </c:pt>
                <c:pt idx="1408">
                  <c:v>26.19</c:v>
                </c:pt>
                <c:pt idx="1409">
                  <c:v>26.25</c:v>
                </c:pt>
                <c:pt idx="1410">
                  <c:v>26.33</c:v>
                </c:pt>
                <c:pt idx="1411">
                  <c:v>26.41</c:v>
                </c:pt>
                <c:pt idx="1412">
                  <c:v>26.47</c:v>
                </c:pt>
                <c:pt idx="1413">
                  <c:v>26.51</c:v>
                </c:pt>
                <c:pt idx="1414">
                  <c:v>26.61</c:v>
                </c:pt>
                <c:pt idx="1415">
                  <c:v>26.69</c:v>
                </c:pt>
                <c:pt idx="1416">
                  <c:v>26.71</c:v>
                </c:pt>
                <c:pt idx="1417">
                  <c:v>26.83</c:v>
                </c:pt>
                <c:pt idx="1418">
                  <c:v>26.87</c:v>
                </c:pt>
                <c:pt idx="1419">
                  <c:v>26.95</c:v>
                </c:pt>
                <c:pt idx="1420">
                  <c:v>27.05</c:v>
                </c:pt>
                <c:pt idx="1421">
                  <c:v>27.17</c:v>
                </c:pt>
                <c:pt idx="1422">
                  <c:v>27.23</c:v>
                </c:pt>
                <c:pt idx="1423">
                  <c:v>27.27</c:v>
                </c:pt>
                <c:pt idx="1424">
                  <c:v>27.33</c:v>
                </c:pt>
                <c:pt idx="1425">
                  <c:v>27.45</c:v>
                </c:pt>
                <c:pt idx="1426">
                  <c:v>27.51</c:v>
                </c:pt>
                <c:pt idx="1427">
                  <c:v>27.61</c:v>
                </c:pt>
                <c:pt idx="1428">
                  <c:v>27.67</c:v>
                </c:pt>
                <c:pt idx="1429">
                  <c:v>27.71</c:v>
                </c:pt>
                <c:pt idx="1430">
                  <c:v>27.75</c:v>
                </c:pt>
                <c:pt idx="1431">
                  <c:v>27.81</c:v>
                </c:pt>
                <c:pt idx="1432">
                  <c:v>27.87</c:v>
                </c:pt>
                <c:pt idx="1433">
                  <c:v>27.91</c:v>
                </c:pt>
                <c:pt idx="1434">
                  <c:v>27.93</c:v>
                </c:pt>
                <c:pt idx="1435">
                  <c:v>27.93</c:v>
                </c:pt>
                <c:pt idx="1436">
                  <c:v>27.97</c:v>
                </c:pt>
                <c:pt idx="1437">
                  <c:v>27.97</c:v>
                </c:pt>
                <c:pt idx="1438">
                  <c:v>27.99</c:v>
                </c:pt>
                <c:pt idx="1439">
                  <c:v>27.99</c:v>
                </c:pt>
                <c:pt idx="1440">
                  <c:v>27.99</c:v>
                </c:pt>
                <c:pt idx="1441">
                  <c:v>27.93</c:v>
                </c:pt>
                <c:pt idx="1442">
                  <c:v>27.95</c:v>
                </c:pt>
                <c:pt idx="1443">
                  <c:v>27.91</c:v>
                </c:pt>
                <c:pt idx="1444">
                  <c:v>27.93</c:v>
                </c:pt>
                <c:pt idx="1445">
                  <c:v>27.89</c:v>
                </c:pt>
                <c:pt idx="1446">
                  <c:v>27.95</c:v>
                </c:pt>
                <c:pt idx="1447">
                  <c:v>27.99</c:v>
                </c:pt>
                <c:pt idx="1448">
                  <c:v>27.93</c:v>
                </c:pt>
                <c:pt idx="1449">
                  <c:v>27.97</c:v>
                </c:pt>
                <c:pt idx="1450">
                  <c:v>27.95</c:v>
                </c:pt>
                <c:pt idx="1451">
                  <c:v>27.97</c:v>
                </c:pt>
                <c:pt idx="1452">
                  <c:v>27.97</c:v>
                </c:pt>
                <c:pt idx="1453">
                  <c:v>27.99</c:v>
                </c:pt>
                <c:pt idx="1454">
                  <c:v>27.99</c:v>
                </c:pt>
                <c:pt idx="1455">
                  <c:v>27.99</c:v>
                </c:pt>
                <c:pt idx="1456">
                  <c:v>27.97</c:v>
                </c:pt>
                <c:pt idx="1457">
                  <c:v>27.97</c:v>
                </c:pt>
                <c:pt idx="1458">
                  <c:v>27.99</c:v>
                </c:pt>
                <c:pt idx="1459">
                  <c:v>27.97</c:v>
                </c:pt>
                <c:pt idx="1460">
                  <c:v>28.03</c:v>
                </c:pt>
                <c:pt idx="1461">
                  <c:v>27.95</c:v>
                </c:pt>
                <c:pt idx="1462">
                  <c:v>28.03</c:v>
                </c:pt>
                <c:pt idx="1463">
                  <c:v>27.99</c:v>
                </c:pt>
                <c:pt idx="1464">
                  <c:v>27.91</c:v>
                </c:pt>
              </c:numCache>
            </c:numRef>
          </c:yVal>
          <c:smooth val="0"/>
          <c:extLst>
            <c:ext xmlns:c16="http://schemas.microsoft.com/office/drawing/2014/chart" uri="{C3380CC4-5D6E-409C-BE32-E72D297353CC}">
              <c16:uniqueId val="{00000003-3DE5-314E-9689-0ED87B8AA107}"/>
            </c:ext>
          </c:extLst>
        </c:ser>
        <c:ser>
          <c:idx val="2"/>
          <c:order val="2"/>
          <c:tx>
            <c:v>Thermistor Temp</c:v>
          </c:tx>
          <c:spPr>
            <a:ln w="38100" cap="rnd">
              <a:solidFill>
                <a:schemeClr val="accent3"/>
              </a:solidFill>
              <a:round/>
            </a:ln>
            <a:effectLst/>
          </c:spPr>
          <c:marker>
            <c:symbol val="none"/>
          </c:marker>
          <c:trendline>
            <c:spPr>
              <a:ln w="25400" cap="rnd">
                <a:solidFill>
                  <a:schemeClr val="accent3"/>
                </a:solidFill>
                <a:prstDash val="sysDot"/>
              </a:ln>
              <a:effectLst/>
            </c:spPr>
            <c:trendlineType val="linear"/>
            <c:dispRSqr val="0"/>
            <c:dispEq val="1"/>
            <c:trendlineLbl>
              <c:layout>
                <c:manualLayout>
                  <c:x val="-0.42207529527559057"/>
                  <c:y val="-0.15345873432487606"/>
                </c:manualLayout>
              </c:layout>
              <c:numFmt formatCode="General" sourceLinked="0"/>
              <c:spPr>
                <a:noFill/>
                <a:ln>
                  <a:noFill/>
                </a:ln>
                <a:effectLst/>
              </c:spPr>
              <c:txPr>
                <a:bodyPr rot="0" spcFirstLastPara="1" vertOverflow="ellipsis" vert="horz" wrap="square" anchor="ctr" anchorCtr="1"/>
                <a:lstStyle/>
                <a:p>
                  <a:pPr>
                    <a:defRPr sz="1400" b="1" i="0" u="none" strike="noStrike" kern="1200" baseline="0">
                      <a:solidFill>
                        <a:schemeClr val="bg2">
                          <a:lumMod val="50000"/>
                        </a:schemeClr>
                      </a:solidFill>
                      <a:latin typeface="+mn-lt"/>
                      <a:ea typeface="+mn-ea"/>
                      <a:cs typeface="+mn-cs"/>
                    </a:defRPr>
                  </a:pPr>
                  <a:endParaRPr lang="en-US"/>
                </a:p>
              </c:txPr>
            </c:trendlineLbl>
          </c:trendline>
          <c:xVal>
            <c:numRef>
              <c:f>'[Final Project Data.xlsx]Final Project Data'!$B$2:$B$1465</c:f>
              <c:numCache>
                <c:formatCode>h:mm:ss</c:formatCode>
                <c:ptCount val="1464"/>
                <c:pt idx="0">
                  <c:v>0.32168981481481479</c:v>
                </c:pt>
                <c:pt idx="1">
                  <c:v>0.32170138888888888</c:v>
                </c:pt>
                <c:pt idx="2">
                  <c:v>0.32171296296296298</c:v>
                </c:pt>
                <c:pt idx="3">
                  <c:v>0.32172453703703702</c:v>
                </c:pt>
                <c:pt idx="4">
                  <c:v>0.32173611111111111</c:v>
                </c:pt>
                <c:pt idx="5">
                  <c:v>0.32174768518518521</c:v>
                </c:pt>
                <c:pt idx="6">
                  <c:v>0.32175925925925924</c:v>
                </c:pt>
                <c:pt idx="7">
                  <c:v>0.32177083333333334</c:v>
                </c:pt>
                <c:pt idx="8">
                  <c:v>0.32178240740740743</c:v>
                </c:pt>
                <c:pt idx="9">
                  <c:v>0.32179398148148147</c:v>
                </c:pt>
                <c:pt idx="10">
                  <c:v>0.32180555555555557</c:v>
                </c:pt>
                <c:pt idx="11">
                  <c:v>0.32181712962962966</c:v>
                </c:pt>
                <c:pt idx="12">
                  <c:v>0.3218287037037037</c:v>
                </c:pt>
                <c:pt idx="13">
                  <c:v>0.32184027777777779</c:v>
                </c:pt>
                <c:pt idx="14">
                  <c:v>0.32185185185185183</c:v>
                </c:pt>
                <c:pt idx="15">
                  <c:v>0.32186342592592593</c:v>
                </c:pt>
                <c:pt idx="16">
                  <c:v>0.32187499999999997</c:v>
                </c:pt>
                <c:pt idx="17">
                  <c:v>0.32188657407407406</c:v>
                </c:pt>
                <c:pt idx="18">
                  <c:v>0.32189814814814816</c:v>
                </c:pt>
                <c:pt idx="19">
                  <c:v>0.32190972222222219</c:v>
                </c:pt>
                <c:pt idx="20">
                  <c:v>0.32192129629629629</c:v>
                </c:pt>
                <c:pt idx="21">
                  <c:v>0.32193287037037038</c:v>
                </c:pt>
                <c:pt idx="22">
                  <c:v>0.32194444444444442</c:v>
                </c:pt>
                <c:pt idx="23">
                  <c:v>0.32195601851851852</c:v>
                </c:pt>
                <c:pt idx="24">
                  <c:v>0.32196759259259261</c:v>
                </c:pt>
                <c:pt idx="25">
                  <c:v>0.32197916666666665</c:v>
                </c:pt>
                <c:pt idx="26">
                  <c:v>0.32199074074074074</c:v>
                </c:pt>
                <c:pt idx="27">
                  <c:v>0.32200231481481484</c:v>
                </c:pt>
                <c:pt idx="28">
                  <c:v>0.32201388888888888</c:v>
                </c:pt>
                <c:pt idx="29">
                  <c:v>0.32202546296296297</c:v>
                </c:pt>
                <c:pt idx="30">
                  <c:v>0.32203703703703707</c:v>
                </c:pt>
                <c:pt idx="31">
                  <c:v>0.3220486111111111</c:v>
                </c:pt>
                <c:pt idx="32">
                  <c:v>0.3220601851851852</c:v>
                </c:pt>
                <c:pt idx="33">
                  <c:v>0.32207175925925924</c:v>
                </c:pt>
                <c:pt idx="34">
                  <c:v>0.32208333333333333</c:v>
                </c:pt>
                <c:pt idx="35">
                  <c:v>0.32209490740740737</c:v>
                </c:pt>
                <c:pt idx="36">
                  <c:v>0.32210648148148152</c:v>
                </c:pt>
                <c:pt idx="37">
                  <c:v>0.32211805555555556</c:v>
                </c:pt>
                <c:pt idx="38">
                  <c:v>0.3221296296296296</c:v>
                </c:pt>
                <c:pt idx="39">
                  <c:v>0.32214120370370369</c:v>
                </c:pt>
                <c:pt idx="40">
                  <c:v>0.32215277777777779</c:v>
                </c:pt>
                <c:pt idx="41">
                  <c:v>0.32215277777777779</c:v>
                </c:pt>
                <c:pt idx="42">
                  <c:v>0.32216435185185183</c:v>
                </c:pt>
                <c:pt idx="43">
                  <c:v>0.32217592592592592</c:v>
                </c:pt>
                <c:pt idx="44">
                  <c:v>0.32218750000000002</c:v>
                </c:pt>
                <c:pt idx="45">
                  <c:v>0.32219907407407405</c:v>
                </c:pt>
                <c:pt idx="46">
                  <c:v>0.32221064814814815</c:v>
                </c:pt>
                <c:pt idx="47">
                  <c:v>0.32222222222222224</c:v>
                </c:pt>
                <c:pt idx="48">
                  <c:v>0.32223379629629628</c:v>
                </c:pt>
                <c:pt idx="49">
                  <c:v>0.32224537037037038</c:v>
                </c:pt>
                <c:pt idx="50">
                  <c:v>0.32225694444444447</c:v>
                </c:pt>
                <c:pt idx="51">
                  <c:v>0.32226851851851851</c:v>
                </c:pt>
                <c:pt idx="52">
                  <c:v>0.3222800925925926</c:v>
                </c:pt>
                <c:pt idx="53">
                  <c:v>0.3222916666666667</c:v>
                </c:pt>
                <c:pt idx="54">
                  <c:v>0.32230324074074074</c:v>
                </c:pt>
                <c:pt idx="55">
                  <c:v>0.32231481481481478</c:v>
                </c:pt>
                <c:pt idx="56">
                  <c:v>0.32232638888888893</c:v>
                </c:pt>
                <c:pt idx="57">
                  <c:v>0.32233796296296297</c:v>
                </c:pt>
                <c:pt idx="58">
                  <c:v>0.322349537037037</c:v>
                </c:pt>
                <c:pt idx="59">
                  <c:v>0.3223611111111111</c:v>
                </c:pt>
                <c:pt idx="60">
                  <c:v>0.32237268518518519</c:v>
                </c:pt>
                <c:pt idx="61">
                  <c:v>0.32292824074074072</c:v>
                </c:pt>
                <c:pt idx="62">
                  <c:v>0.32293981481481482</c:v>
                </c:pt>
                <c:pt idx="63">
                  <c:v>0.32295138888888891</c:v>
                </c:pt>
                <c:pt idx="64">
                  <c:v>0.32296296296296295</c:v>
                </c:pt>
                <c:pt idx="65">
                  <c:v>0.32297453703703705</c:v>
                </c:pt>
                <c:pt idx="66">
                  <c:v>0.32298611111111114</c:v>
                </c:pt>
                <c:pt idx="67">
                  <c:v>0.32299768518518518</c:v>
                </c:pt>
                <c:pt idx="68">
                  <c:v>0.32300925925925927</c:v>
                </c:pt>
                <c:pt idx="69">
                  <c:v>0.32300925925925927</c:v>
                </c:pt>
                <c:pt idx="70">
                  <c:v>0.32302083333333331</c:v>
                </c:pt>
                <c:pt idx="71">
                  <c:v>0.32303240740740741</c:v>
                </c:pt>
                <c:pt idx="72">
                  <c:v>0.32304398148148145</c:v>
                </c:pt>
                <c:pt idx="73">
                  <c:v>0.3230555555555556</c:v>
                </c:pt>
                <c:pt idx="74">
                  <c:v>0.32306712962962963</c:v>
                </c:pt>
                <c:pt idx="75">
                  <c:v>0.32307870370370367</c:v>
                </c:pt>
                <c:pt idx="76">
                  <c:v>0.32309027777777777</c:v>
                </c:pt>
                <c:pt idx="77">
                  <c:v>0.32310185185185186</c:v>
                </c:pt>
                <c:pt idx="78">
                  <c:v>0.3231134259259259</c:v>
                </c:pt>
                <c:pt idx="79">
                  <c:v>0.323125</c:v>
                </c:pt>
                <c:pt idx="80">
                  <c:v>0.32313657407407409</c:v>
                </c:pt>
                <c:pt idx="81">
                  <c:v>0.32314814814814813</c:v>
                </c:pt>
                <c:pt idx="82">
                  <c:v>0.32315972222222222</c:v>
                </c:pt>
                <c:pt idx="83">
                  <c:v>0.32317129629629632</c:v>
                </c:pt>
                <c:pt idx="84">
                  <c:v>0.32318287037037036</c:v>
                </c:pt>
                <c:pt idx="85">
                  <c:v>0.32319444444444445</c:v>
                </c:pt>
                <c:pt idx="86">
                  <c:v>0.32320601851851855</c:v>
                </c:pt>
                <c:pt idx="87">
                  <c:v>0.32321759259259258</c:v>
                </c:pt>
                <c:pt idx="88">
                  <c:v>0.32322916666666668</c:v>
                </c:pt>
                <c:pt idx="89">
                  <c:v>0.32324074074074077</c:v>
                </c:pt>
                <c:pt idx="90">
                  <c:v>0.32325231481481481</c:v>
                </c:pt>
                <c:pt idx="91">
                  <c:v>0.32326388888888885</c:v>
                </c:pt>
                <c:pt idx="92">
                  <c:v>0.323275462962963</c:v>
                </c:pt>
                <c:pt idx="93">
                  <c:v>0.32328703703703704</c:v>
                </c:pt>
                <c:pt idx="94">
                  <c:v>0.32329861111111108</c:v>
                </c:pt>
                <c:pt idx="95">
                  <c:v>0.32331018518518517</c:v>
                </c:pt>
                <c:pt idx="96">
                  <c:v>0.32332175925925927</c:v>
                </c:pt>
                <c:pt idx="97">
                  <c:v>0.32333333333333331</c:v>
                </c:pt>
                <c:pt idx="98">
                  <c:v>0.3233449074074074</c:v>
                </c:pt>
                <c:pt idx="99">
                  <c:v>0.32335648148148149</c:v>
                </c:pt>
                <c:pt idx="100">
                  <c:v>0.32336805555555553</c:v>
                </c:pt>
                <c:pt idx="101">
                  <c:v>0.32337962962962963</c:v>
                </c:pt>
                <c:pt idx="102">
                  <c:v>0.32339120370370372</c:v>
                </c:pt>
                <c:pt idx="103">
                  <c:v>0.32340277777777776</c:v>
                </c:pt>
                <c:pt idx="104">
                  <c:v>0.32501157407407405</c:v>
                </c:pt>
                <c:pt idx="105">
                  <c:v>0.32502314814814814</c:v>
                </c:pt>
                <c:pt idx="106">
                  <c:v>0.32503472222222224</c:v>
                </c:pt>
                <c:pt idx="107">
                  <c:v>0.32504629629629628</c:v>
                </c:pt>
                <c:pt idx="108">
                  <c:v>0.32505787037037037</c:v>
                </c:pt>
                <c:pt idx="109">
                  <c:v>0.32506944444444447</c:v>
                </c:pt>
                <c:pt idx="110">
                  <c:v>0.32508101851851851</c:v>
                </c:pt>
                <c:pt idx="111">
                  <c:v>0.3250925925925926</c:v>
                </c:pt>
                <c:pt idx="112">
                  <c:v>0.32510416666666669</c:v>
                </c:pt>
                <c:pt idx="113">
                  <c:v>0.32511574074074073</c:v>
                </c:pt>
                <c:pt idx="114">
                  <c:v>0.32512731481481483</c:v>
                </c:pt>
                <c:pt idx="115">
                  <c:v>0.32513888888888892</c:v>
                </c:pt>
                <c:pt idx="116">
                  <c:v>0.32515046296296296</c:v>
                </c:pt>
                <c:pt idx="117">
                  <c:v>0.325162037037037</c:v>
                </c:pt>
                <c:pt idx="118">
                  <c:v>0.32517361111111115</c:v>
                </c:pt>
                <c:pt idx="119">
                  <c:v>0.32518518518518519</c:v>
                </c:pt>
                <c:pt idx="120">
                  <c:v>0.32519675925925923</c:v>
                </c:pt>
                <c:pt idx="121">
                  <c:v>0.32520833333333332</c:v>
                </c:pt>
                <c:pt idx="122">
                  <c:v>0.32521990740740742</c:v>
                </c:pt>
                <c:pt idx="123">
                  <c:v>0.32523148148148145</c:v>
                </c:pt>
                <c:pt idx="124">
                  <c:v>0.32524305555555555</c:v>
                </c:pt>
                <c:pt idx="125">
                  <c:v>0.32525462962962964</c:v>
                </c:pt>
                <c:pt idx="126">
                  <c:v>0.32526620370370368</c:v>
                </c:pt>
                <c:pt idx="127">
                  <c:v>0.32527777777777778</c:v>
                </c:pt>
                <c:pt idx="128">
                  <c:v>0.32528935185185187</c:v>
                </c:pt>
                <c:pt idx="129">
                  <c:v>0.32530092592592591</c:v>
                </c:pt>
                <c:pt idx="130">
                  <c:v>0.3253125</c:v>
                </c:pt>
                <c:pt idx="131">
                  <c:v>0.3253240740740741</c:v>
                </c:pt>
                <c:pt idx="132">
                  <c:v>0.32533564814814814</c:v>
                </c:pt>
                <c:pt idx="133">
                  <c:v>0.32534722222222223</c:v>
                </c:pt>
                <c:pt idx="134">
                  <c:v>0.32535879629629633</c:v>
                </c:pt>
                <c:pt idx="135">
                  <c:v>0.32537037037037037</c:v>
                </c:pt>
                <c:pt idx="136">
                  <c:v>0.3253819444444444</c:v>
                </c:pt>
                <c:pt idx="137">
                  <c:v>0.32539351851851855</c:v>
                </c:pt>
                <c:pt idx="138">
                  <c:v>0.32540509259259259</c:v>
                </c:pt>
                <c:pt idx="139">
                  <c:v>0.32541666666666669</c:v>
                </c:pt>
                <c:pt idx="140">
                  <c:v>0.32541666666666669</c:v>
                </c:pt>
                <c:pt idx="141">
                  <c:v>0.32542824074074073</c:v>
                </c:pt>
                <c:pt idx="142">
                  <c:v>0.32543981481481482</c:v>
                </c:pt>
                <c:pt idx="143">
                  <c:v>0.32545138888888886</c:v>
                </c:pt>
                <c:pt idx="144">
                  <c:v>0.32546296296296295</c:v>
                </c:pt>
                <c:pt idx="145">
                  <c:v>0.32547453703703705</c:v>
                </c:pt>
                <c:pt idx="146">
                  <c:v>0.32548611111111109</c:v>
                </c:pt>
                <c:pt idx="147">
                  <c:v>0.32549768518518518</c:v>
                </c:pt>
                <c:pt idx="148">
                  <c:v>0.32550925925925928</c:v>
                </c:pt>
                <c:pt idx="149">
                  <c:v>0.32552083333333331</c:v>
                </c:pt>
                <c:pt idx="150">
                  <c:v>0.32553240740740741</c:v>
                </c:pt>
                <c:pt idx="151">
                  <c:v>0.3255439814814815</c:v>
                </c:pt>
                <c:pt idx="152">
                  <c:v>0.32555555555555554</c:v>
                </c:pt>
                <c:pt idx="153">
                  <c:v>0.32556712962962964</c:v>
                </c:pt>
                <c:pt idx="154">
                  <c:v>0.32557870370370373</c:v>
                </c:pt>
                <c:pt idx="155">
                  <c:v>0.32604166666666667</c:v>
                </c:pt>
                <c:pt idx="156">
                  <c:v>0.32605324074074077</c:v>
                </c:pt>
                <c:pt idx="157">
                  <c:v>0.32606481481481481</c:v>
                </c:pt>
                <c:pt idx="158">
                  <c:v>0.3260763888888889</c:v>
                </c:pt>
                <c:pt idx="159">
                  <c:v>0.326087962962963</c:v>
                </c:pt>
                <c:pt idx="160">
                  <c:v>0.32609953703703703</c:v>
                </c:pt>
                <c:pt idx="161">
                  <c:v>0.32611111111111107</c:v>
                </c:pt>
                <c:pt idx="162">
                  <c:v>0.32612268518518522</c:v>
                </c:pt>
                <c:pt idx="163">
                  <c:v>0.32613425925925926</c:v>
                </c:pt>
                <c:pt idx="164">
                  <c:v>0.3261458333333333</c:v>
                </c:pt>
                <c:pt idx="165">
                  <c:v>0.3261574074074074</c:v>
                </c:pt>
                <c:pt idx="166">
                  <c:v>0.32616898148148149</c:v>
                </c:pt>
                <c:pt idx="167">
                  <c:v>0.32618055555555553</c:v>
                </c:pt>
                <c:pt idx="168">
                  <c:v>0.32619212962962962</c:v>
                </c:pt>
                <c:pt idx="169">
                  <c:v>0.32620370370370372</c:v>
                </c:pt>
                <c:pt idx="170">
                  <c:v>0.32621527777777776</c:v>
                </c:pt>
                <c:pt idx="171">
                  <c:v>0.32622685185185185</c:v>
                </c:pt>
                <c:pt idx="172">
                  <c:v>0.32623842592592595</c:v>
                </c:pt>
                <c:pt idx="173">
                  <c:v>0.32624999999999998</c:v>
                </c:pt>
                <c:pt idx="174">
                  <c:v>0.32626157407407408</c:v>
                </c:pt>
                <c:pt idx="175">
                  <c:v>0.32627314814814817</c:v>
                </c:pt>
                <c:pt idx="176">
                  <c:v>0.32628472222222221</c:v>
                </c:pt>
                <c:pt idx="177">
                  <c:v>0.32629629629629631</c:v>
                </c:pt>
                <c:pt idx="178">
                  <c:v>0.3263078703703704</c:v>
                </c:pt>
                <c:pt idx="179">
                  <c:v>0.32631944444444444</c:v>
                </c:pt>
                <c:pt idx="180">
                  <c:v>0.32633101851851848</c:v>
                </c:pt>
                <c:pt idx="181">
                  <c:v>0.32634259259259263</c:v>
                </c:pt>
                <c:pt idx="182">
                  <c:v>0.32635416666666667</c:v>
                </c:pt>
                <c:pt idx="183">
                  <c:v>0.32636574074074076</c:v>
                </c:pt>
                <c:pt idx="184">
                  <c:v>0.3263773148148148</c:v>
                </c:pt>
                <c:pt idx="185">
                  <c:v>0.3263888888888889</c:v>
                </c:pt>
                <c:pt idx="186">
                  <c:v>0.32640046296296293</c:v>
                </c:pt>
                <c:pt idx="187">
                  <c:v>0.32641203703703703</c:v>
                </c:pt>
                <c:pt idx="188">
                  <c:v>0.32642361111111112</c:v>
                </c:pt>
                <c:pt idx="189">
                  <c:v>0.32643518518518516</c:v>
                </c:pt>
                <c:pt idx="190">
                  <c:v>0.32644675925925926</c:v>
                </c:pt>
                <c:pt idx="191">
                  <c:v>0.32645833333333335</c:v>
                </c:pt>
                <c:pt idx="192">
                  <c:v>0.32646990740740739</c:v>
                </c:pt>
                <c:pt idx="193">
                  <c:v>0.32648148148148148</c:v>
                </c:pt>
                <c:pt idx="194">
                  <c:v>0.32649305555555558</c:v>
                </c:pt>
                <c:pt idx="195">
                  <c:v>0.32649305555555558</c:v>
                </c:pt>
                <c:pt idx="196">
                  <c:v>0.32650462962962962</c:v>
                </c:pt>
                <c:pt idx="197">
                  <c:v>0.32651620370370371</c:v>
                </c:pt>
                <c:pt idx="198">
                  <c:v>0.32652777777777781</c:v>
                </c:pt>
                <c:pt idx="199">
                  <c:v>0.32653935185185184</c:v>
                </c:pt>
                <c:pt idx="200">
                  <c:v>0.32655092592592594</c:v>
                </c:pt>
                <c:pt idx="201">
                  <c:v>0.32656250000000003</c:v>
                </c:pt>
                <c:pt idx="202">
                  <c:v>0.32657407407407407</c:v>
                </c:pt>
                <c:pt idx="203">
                  <c:v>0.32658564814814817</c:v>
                </c:pt>
                <c:pt idx="204">
                  <c:v>0.32659722222222221</c:v>
                </c:pt>
                <c:pt idx="205">
                  <c:v>0.3266087962962963</c:v>
                </c:pt>
                <c:pt idx="206">
                  <c:v>0.32662037037037034</c:v>
                </c:pt>
                <c:pt idx="207">
                  <c:v>0.32663194444444443</c:v>
                </c:pt>
                <c:pt idx="208">
                  <c:v>0.32664351851851853</c:v>
                </c:pt>
                <c:pt idx="209">
                  <c:v>0.32665509259259257</c:v>
                </c:pt>
                <c:pt idx="210">
                  <c:v>0.32666666666666666</c:v>
                </c:pt>
                <c:pt idx="211">
                  <c:v>0.32667824074074076</c:v>
                </c:pt>
                <c:pt idx="212">
                  <c:v>0.32668981481481479</c:v>
                </c:pt>
                <c:pt idx="213">
                  <c:v>0.32670138888888889</c:v>
                </c:pt>
                <c:pt idx="214">
                  <c:v>0.32671296296296298</c:v>
                </c:pt>
                <c:pt idx="215">
                  <c:v>0.32672453703703702</c:v>
                </c:pt>
                <c:pt idx="216">
                  <c:v>0.32725694444444448</c:v>
                </c:pt>
                <c:pt idx="217">
                  <c:v>0.32726851851851851</c:v>
                </c:pt>
                <c:pt idx="218">
                  <c:v>0.32728009259259255</c:v>
                </c:pt>
                <c:pt idx="219">
                  <c:v>0.3272916666666667</c:v>
                </c:pt>
                <c:pt idx="220">
                  <c:v>0.32730324074074074</c:v>
                </c:pt>
                <c:pt idx="221">
                  <c:v>0.32731481481481484</c:v>
                </c:pt>
                <c:pt idx="222">
                  <c:v>0.32732638888888888</c:v>
                </c:pt>
                <c:pt idx="223">
                  <c:v>0.32733796296296297</c:v>
                </c:pt>
                <c:pt idx="224">
                  <c:v>0.32734953703703701</c:v>
                </c:pt>
                <c:pt idx="225">
                  <c:v>0.3273611111111111</c:v>
                </c:pt>
                <c:pt idx="226">
                  <c:v>0.3273726851851852</c:v>
                </c:pt>
                <c:pt idx="227">
                  <c:v>0.32738425925925924</c:v>
                </c:pt>
                <c:pt idx="228">
                  <c:v>0.32739583333333333</c:v>
                </c:pt>
                <c:pt idx="229">
                  <c:v>0.32740740740740742</c:v>
                </c:pt>
                <c:pt idx="230">
                  <c:v>0.32741898148148146</c:v>
                </c:pt>
                <c:pt idx="231">
                  <c:v>0.32743055555555556</c:v>
                </c:pt>
                <c:pt idx="232">
                  <c:v>0.32744212962962965</c:v>
                </c:pt>
                <c:pt idx="233">
                  <c:v>0.32745370370370369</c:v>
                </c:pt>
                <c:pt idx="234">
                  <c:v>0.32746527777777779</c:v>
                </c:pt>
                <c:pt idx="235">
                  <c:v>0.32747685185185188</c:v>
                </c:pt>
                <c:pt idx="236">
                  <c:v>0.32748842592592592</c:v>
                </c:pt>
                <c:pt idx="237">
                  <c:v>0.32750000000000001</c:v>
                </c:pt>
                <c:pt idx="238">
                  <c:v>0.32751157407407411</c:v>
                </c:pt>
                <c:pt idx="239">
                  <c:v>0.32752314814814815</c:v>
                </c:pt>
                <c:pt idx="240">
                  <c:v>0.32753472222222224</c:v>
                </c:pt>
                <c:pt idx="241">
                  <c:v>0.32754629629629628</c:v>
                </c:pt>
                <c:pt idx="242">
                  <c:v>0.32755787037037037</c:v>
                </c:pt>
                <c:pt idx="243">
                  <c:v>0.32756944444444441</c:v>
                </c:pt>
                <c:pt idx="244">
                  <c:v>0.32758101851851851</c:v>
                </c:pt>
                <c:pt idx="245">
                  <c:v>0.3275925925925926</c:v>
                </c:pt>
                <c:pt idx="246">
                  <c:v>0.32760416666666664</c:v>
                </c:pt>
                <c:pt idx="247">
                  <c:v>0.32761574074074074</c:v>
                </c:pt>
                <c:pt idx="248">
                  <c:v>0.32762731481481483</c:v>
                </c:pt>
                <c:pt idx="249">
                  <c:v>0.32763888888888887</c:v>
                </c:pt>
                <c:pt idx="250">
                  <c:v>0.32765046296296296</c:v>
                </c:pt>
                <c:pt idx="251">
                  <c:v>0.32766203703703706</c:v>
                </c:pt>
                <c:pt idx="252">
                  <c:v>0.3276736111111111</c:v>
                </c:pt>
                <c:pt idx="253">
                  <c:v>0.32768518518518519</c:v>
                </c:pt>
                <c:pt idx="254">
                  <c:v>0.32769675925925928</c:v>
                </c:pt>
                <c:pt idx="255">
                  <c:v>0.32770833333333332</c:v>
                </c:pt>
                <c:pt idx="256">
                  <c:v>0.32771990740740742</c:v>
                </c:pt>
                <c:pt idx="257">
                  <c:v>0.32773148148148151</c:v>
                </c:pt>
                <c:pt idx="258">
                  <c:v>0.32774305555555555</c:v>
                </c:pt>
                <c:pt idx="259">
                  <c:v>0.32775462962962965</c:v>
                </c:pt>
                <c:pt idx="260">
                  <c:v>0.32776620370370368</c:v>
                </c:pt>
                <c:pt idx="261">
                  <c:v>0.32777777777777778</c:v>
                </c:pt>
                <c:pt idx="262">
                  <c:v>0.32777777777777778</c:v>
                </c:pt>
                <c:pt idx="263">
                  <c:v>0.32778935185185182</c:v>
                </c:pt>
                <c:pt idx="264">
                  <c:v>0.32780092592592591</c:v>
                </c:pt>
                <c:pt idx="265">
                  <c:v>0.32781250000000001</c:v>
                </c:pt>
                <c:pt idx="266">
                  <c:v>0.32818287037037036</c:v>
                </c:pt>
                <c:pt idx="267">
                  <c:v>0.32819444444444446</c:v>
                </c:pt>
                <c:pt idx="268">
                  <c:v>0.32820601851851855</c:v>
                </c:pt>
                <c:pt idx="269">
                  <c:v>0.32821759259259259</c:v>
                </c:pt>
                <c:pt idx="270">
                  <c:v>0.32822916666666663</c:v>
                </c:pt>
                <c:pt idx="271">
                  <c:v>0.32824074074074078</c:v>
                </c:pt>
                <c:pt idx="272">
                  <c:v>0.32825231481481482</c:v>
                </c:pt>
                <c:pt idx="273">
                  <c:v>0.32826388888888891</c:v>
                </c:pt>
                <c:pt idx="274">
                  <c:v>0.32827546296296295</c:v>
                </c:pt>
                <c:pt idx="275">
                  <c:v>0.32828703703703704</c:v>
                </c:pt>
                <c:pt idx="276">
                  <c:v>0.32829861111111108</c:v>
                </c:pt>
                <c:pt idx="277">
                  <c:v>0.32831018518518518</c:v>
                </c:pt>
                <c:pt idx="278">
                  <c:v>0.32832175925925927</c:v>
                </c:pt>
                <c:pt idx="279">
                  <c:v>0.32833333333333331</c:v>
                </c:pt>
                <c:pt idx="280">
                  <c:v>0.3283449074074074</c:v>
                </c:pt>
                <c:pt idx="281">
                  <c:v>0.3283564814814815</c:v>
                </c:pt>
                <c:pt idx="282">
                  <c:v>0.32836805555555554</c:v>
                </c:pt>
                <c:pt idx="283">
                  <c:v>0.32837962962962963</c:v>
                </c:pt>
                <c:pt idx="284">
                  <c:v>0.32839120370370373</c:v>
                </c:pt>
                <c:pt idx="285">
                  <c:v>0.32840277777777777</c:v>
                </c:pt>
                <c:pt idx="286">
                  <c:v>0.32841435185185186</c:v>
                </c:pt>
                <c:pt idx="287">
                  <c:v>0.32842592592592595</c:v>
                </c:pt>
                <c:pt idx="288">
                  <c:v>0.32843749999999999</c:v>
                </c:pt>
                <c:pt idx="289">
                  <c:v>0.32844907407407409</c:v>
                </c:pt>
                <c:pt idx="290">
                  <c:v>0.32846064814814818</c:v>
                </c:pt>
                <c:pt idx="291">
                  <c:v>0.32847222222222222</c:v>
                </c:pt>
                <c:pt idx="292">
                  <c:v>0.32848379629629632</c:v>
                </c:pt>
                <c:pt idx="293">
                  <c:v>0.32849537037037035</c:v>
                </c:pt>
                <c:pt idx="294">
                  <c:v>0.32850694444444445</c:v>
                </c:pt>
                <c:pt idx="295">
                  <c:v>0.32851851851851849</c:v>
                </c:pt>
                <c:pt idx="296">
                  <c:v>0.32853009259259258</c:v>
                </c:pt>
                <c:pt idx="297">
                  <c:v>0.32854166666666668</c:v>
                </c:pt>
                <c:pt idx="298">
                  <c:v>0.32855324074074072</c:v>
                </c:pt>
                <c:pt idx="299">
                  <c:v>0.32856481481481481</c:v>
                </c:pt>
                <c:pt idx="300">
                  <c:v>0.3285763888888889</c:v>
                </c:pt>
                <c:pt idx="301">
                  <c:v>0.32858796296296294</c:v>
                </c:pt>
                <c:pt idx="302">
                  <c:v>0.32859953703703704</c:v>
                </c:pt>
                <c:pt idx="303">
                  <c:v>0.32861111111111113</c:v>
                </c:pt>
                <c:pt idx="304">
                  <c:v>0.32862268518518517</c:v>
                </c:pt>
                <c:pt idx="305">
                  <c:v>0.32863425925925926</c:v>
                </c:pt>
                <c:pt idx="306">
                  <c:v>0.32864583333333336</c:v>
                </c:pt>
                <c:pt idx="307">
                  <c:v>0.3286574074074074</c:v>
                </c:pt>
                <c:pt idx="308">
                  <c:v>0.32866898148148149</c:v>
                </c:pt>
                <c:pt idx="309">
                  <c:v>0.32868055555555559</c:v>
                </c:pt>
                <c:pt idx="310">
                  <c:v>0.32869212962962963</c:v>
                </c:pt>
                <c:pt idx="311">
                  <c:v>0.32870370370370372</c:v>
                </c:pt>
                <c:pt idx="312">
                  <c:v>0.32892361111111112</c:v>
                </c:pt>
                <c:pt idx="313">
                  <c:v>0.32893518518518516</c:v>
                </c:pt>
                <c:pt idx="314">
                  <c:v>0.32894675925925926</c:v>
                </c:pt>
                <c:pt idx="315">
                  <c:v>0.3289583333333333</c:v>
                </c:pt>
                <c:pt idx="316">
                  <c:v>0.32896990740740745</c:v>
                </c:pt>
                <c:pt idx="317">
                  <c:v>0.32898148148148149</c:v>
                </c:pt>
                <c:pt idx="318">
                  <c:v>0.32899305555555552</c:v>
                </c:pt>
                <c:pt idx="319">
                  <c:v>0.32899305555555552</c:v>
                </c:pt>
                <c:pt idx="320">
                  <c:v>0.32900462962962962</c:v>
                </c:pt>
                <c:pt idx="321">
                  <c:v>0.32901620370370371</c:v>
                </c:pt>
                <c:pt idx="322">
                  <c:v>0.32902777777777775</c:v>
                </c:pt>
                <c:pt idx="323">
                  <c:v>0.32903935185185185</c:v>
                </c:pt>
                <c:pt idx="324">
                  <c:v>0.32905092592592594</c:v>
                </c:pt>
                <c:pt idx="325">
                  <c:v>0.32906249999999998</c:v>
                </c:pt>
                <c:pt idx="326">
                  <c:v>0.32907407407407407</c:v>
                </c:pt>
                <c:pt idx="327">
                  <c:v>0.32908564814814817</c:v>
                </c:pt>
                <c:pt idx="328">
                  <c:v>0.32909722222222221</c:v>
                </c:pt>
                <c:pt idx="329">
                  <c:v>0.3291087962962963</c:v>
                </c:pt>
                <c:pt idx="330">
                  <c:v>0.3291203703703704</c:v>
                </c:pt>
                <c:pt idx="331">
                  <c:v>0.32913194444444444</c:v>
                </c:pt>
                <c:pt idx="332">
                  <c:v>0.32914351851851853</c:v>
                </c:pt>
                <c:pt idx="333">
                  <c:v>0.32915509259259262</c:v>
                </c:pt>
                <c:pt idx="334">
                  <c:v>0.32916666666666666</c:v>
                </c:pt>
                <c:pt idx="335">
                  <c:v>0.3291782407407407</c:v>
                </c:pt>
                <c:pt idx="336">
                  <c:v>0.32918981481481485</c:v>
                </c:pt>
                <c:pt idx="337">
                  <c:v>0.32920138888888889</c:v>
                </c:pt>
                <c:pt idx="338">
                  <c:v>0.32921296296296299</c:v>
                </c:pt>
                <c:pt idx="339">
                  <c:v>0.32922453703703702</c:v>
                </c:pt>
                <c:pt idx="340">
                  <c:v>0.32923611111111112</c:v>
                </c:pt>
                <c:pt idx="341">
                  <c:v>0.32924768518518516</c:v>
                </c:pt>
                <c:pt idx="342">
                  <c:v>0.32925925925925925</c:v>
                </c:pt>
                <c:pt idx="343">
                  <c:v>0.32927083333333335</c:v>
                </c:pt>
                <c:pt idx="344">
                  <c:v>0.32928240740740738</c:v>
                </c:pt>
                <c:pt idx="345">
                  <c:v>0.32929398148148148</c:v>
                </c:pt>
                <c:pt idx="346">
                  <c:v>0.32930555555555557</c:v>
                </c:pt>
                <c:pt idx="347">
                  <c:v>0.32931712962962961</c:v>
                </c:pt>
                <c:pt idx="348">
                  <c:v>0.32932870370370371</c:v>
                </c:pt>
                <c:pt idx="349">
                  <c:v>0.3293402777777778</c:v>
                </c:pt>
                <c:pt idx="350">
                  <c:v>0.32935185185185184</c:v>
                </c:pt>
                <c:pt idx="351">
                  <c:v>0.32936342592592593</c:v>
                </c:pt>
                <c:pt idx="352">
                  <c:v>0.32937500000000003</c:v>
                </c:pt>
                <c:pt idx="353">
                  <c:v>0.32938657407407407</c:v>
                </c:pt>
                <c:pt idx="354">
                  <c:v>0.32939814814814816</c:v>
                </c:pt>
                <c:pt idx="355">
                  <c:v>0.32962962962962966</c:v>
                </c:pt>
                <c:pt idx="356">
                  <c:v>0.3296412037037037</c:v>
                </c:pt>
                <c:pt idx="357">
                  <c:v>0.32965277777777779</c:v>
                </c:pt>
                <c:pt idx="358">
                  <c:v>0.32966435185185183</c:v>
                </c:pt>
                <c:pt idx="359">
                  <c:v>0.32967592592592593</c:v>
                </c:pt>
                <c:pt idx="360">
                  <c:v>0.32968749999999997</c:v>
                </c:pt>
                <c:pt idx="361">
                  <c:v>0.32969907407407406</c:v>
                </c:pt>
                <c:pt idx="362">
                  <c:v>0.32971064814814816</c:v>
                </c:pt>
                <c:pt idx="363">
                  <c:v>0.32972222222222219</c:v>
                </c:pt>
                <c:pt idx="364">
                  <c:v>0.32973379629629629</c:v>
                </c:pt>
                <c:pt idx="365">
                  <c:v>0.32974537037037038</c:v>
                </c:pt>
                <c:pt idx="366">
                  <c:v>0.32974537037037038</c:v>
                </c:pt>
                <c:pt idx="367">
                  <c:v>0.32975694444444442</c:v>
                </c:pt>
                <c:pt idx="368">
                  <c:v>0.32976851851851852</c:v>
                </c:pt>
                <c:pt idx="369">
                  <c:v>0.32978009259259261</c:v>
                </c:pt>
                <c:pt idx="370">
                  <c:v>0.32979166666666665</c:v>
                </c:pt>
                <c:pt idx="371">
                  <c:v>0.32980324074074074</c:v>
                </c:pt>
                <c:pt idx="372">
                  <c:v>0.32981481481481484</c:v>
                </c:pt>
                <c:pt idx="373">
                  <c:v>0.32982638888888888</c:v>
                </c:pt>
                <c:pt idx="374">
                  <c:v>0.32983796296296297</c:v>
                </c:pt>
                <c:pt idx="375">
                  <c:v>0.32984953703703707</c:v>
                </c:pt>
                <c:pt idx="376">
                  <c:v>0.3298611111111111</c:v>
                </c:pt>
                <c:pt idx="377">
                  <c:v>0.3298726851851852</c:v>
                </c:pt>
                <c:pt idx="378">
                  <c:v>0.32988425925925924</c:v>
                </c:pt>
                <c:pt idx="379">
                  <c:v>0.32989583333333333</c:v>
                </c:pt>
                <c:pt idx="380">
                  <c:v>0.32990740740740737</c:v>
                </c:pt>
                <c:pt idx="381">
                  <c:v>0.32991898148148152</c:v>
                </c:pt>
                <c:pt idx="382">
                  <c:v>0.32993055555555556</c:v>
                </c:pt>
                <c:pt idx="383">
                  <c:v>0.3299421296296296</c:v>
                </c:pt>
                <c:pt idx="384">
                  <c:v>0.32995370370370369</c:v>
                </c:pt>
                <c:pt idx="385">
                  <c:v>0.32996527777777779</c:v>
                </c:pt>
                <c:pt idx="386">
                  <c:v>0.32997685185185183</c:v>
                </c:pt>
                <c:pt idx="387">
                  <c:v>0.32998842592592592</c:v>
                </c:pt>
                <c:pt idx="388">
                  <c:v>0.33</c:v>
                </c:pt>
                <c:pt idx="389">
                  <c:v>0.33001157407407405</c:v>
                </c:pt>
                <c:pt idx="390">
                  <c:v>0.33002314814814815</c:v>
                </c:pt>
                <c:pt idx="391">
                  <c:v>0.33003472222222224</c:v>
                </c:pt>
                <c:pt idx="392">
                  <c:v>0.33004629629629628</c:v>
                </c:pt>
                <c:pt idx="393">
                  <c:v>0.33005787037037038</c:v>
                </c:pt>
                <c:pt idx="394">
                  <c:v>0.33006944444444447</c:v>
                </c:pt>
                <c:pt idx="395">
                  <c:v>0.33008101851851851</c:v>
                </c:pt>
                <c:pt idx="396">
                  <c:v>0.3300925925925926</c:v>
                </c:pt>
                <c:pt idx="397">
                  <c:v>0.3301041666666667</c:v>
                </c:pt>
                <c:pt idx="398">
                  <c:v>0.33011574074074074</c:v>
                </c:pt>
                <c:pt idx="399">
                  <c:v>0.33012731481481478</c:v>
                </c:pt>
                <c:pt idx="400">
                  <c:v>0.33013888888888893</c:v>
                </c:pt>
                <c:pt idx="401">
                  <c:v>0.33015046296296297</c:v>
                </c:pt>
                <c:pt idx="402">
                  <c:v>0.330162037037037</c:v>
                </c:pt>
                <c:pt idx="403">
                  <c:v>0.3301736111111111</c:v>
                </c:pt>
                <c:pt idx="404">
                  <c:v>0.33018518518518519</c:v>
                </c:pt>
                <c:pt idx="405">
                  <c:v>0.33019675925925923</c:v>
                </c:pt>
                <c:pt idx="406">
                  <c:v>0.33020833333333333</c:v>
                </c:pt>
                <c:pt idx="407">
                  <c:v>0.33021990740740742</c:v>
                </c:pt>
                <c:pt idx="408">
                  <c:v>0.33046296296296296</c:v>
                </c:pt>
                <c:pt idx="409">
                  <c:v>0.33047453703703705</c:v>
                </c:pt>
                <c:pt idx="410">
                  <c:v>0.33048611111111109</c:v>
                </c:pt>
                <c:pt idx="411">
                  <c:v>0.33049768518518519</c:v>
                </c:pt>
                <c:pt idx="412">
                  <c:v>0.33050925925925928</c:v>
                </c:pt>
                <c:pt idx="413">
                  <c:v>0.33052083333333332</c:v>
                </c:pt>
                <c:pt idx="414">
                  <c:v>0.33053240740740741</c:v>
                </c:pt>
                <c:pt idx="415">
                  <c:v>0.33054398148148151</c:v>
                </c:pt>
                <c:pt idx="416">
                  <c:v>0.33055555555555555</c:v>
                </c:pt>
                <c:pt idx="417">
                  <c:v>0.33056712962962964</c:v>
                </c:pt>
                <c:pt idx="418">
                  <c:v>0.33057870370370374</c:v>
                </c:pt>
                <c:pt idx="419">
                  <c:v>0.33059027777777777</c:v>
                </c:pt>
                <c:pt idx="420">
                  <c:v>0.33060185185185187</c:v>
                </c:pt>
                <c:pt idx="421">
                  <c:v>0.33061342592592591</c:v>
                </c:pt>
                <c:pt idx="422">
                  <c:v>0.330625</c:v>
                </c:pt>
                <c:pt idx="423">
                  <c:v>0.33063657407407404</c:v>
                </c:pt>
                <c:pt idx="424">
                  <c:v>0.33064814814814814</c:v>
                </c:pt>
                <c:pt idx="425">
                  <c:v>0.33065972222222223</c:v>
                </c:pt>
                <c:pt idx="426">
                  <c:v>0.33067129629629627</c:v>
                </c:pt>
                <c:pt idx="427">
                  <c:v>0.33068287037037036</c:v>
                </c:pt>
                <c:pt idx="428">
                  <c:v>0.33069444444444446</c:v>
                </c:pt>
                <c:pt idx="429">
                  <c:v>0.3307060185185185</c:v>
                </c:pt>
                <c:pt idx="430">
                  <c:v>0.33071759259259259</c:v>
                </c:pt>
                <c:pt idx="431">
                  <c:v>0.33072916666666669</c:v>
                </c:pt>
                <c:pt idx="432">
                  <c:v>0.33074074074074072</c:v>
                </c:pt>
                <c:pt idx="433">
                  <c:v>0.33075231481481482</c:v>
                </c:pt>
                <c:pt idx="434">
                  <c:v>0.33076388888888891</c:v>
                </c:pt>
                <c:pt idx="435">
                  <c:v>0.33077546296296295</c:v>
                </c:pt>
                <c:pt idx="436">
                  <c:v>0.33078703703703705</c:v>
                </c:pt>
                <c:pt idx="437">
                  <c:v>0.33079861111111114</c:v>
                </c:pt>
                <c:pt idx="438">
                  <c:v>0.33081018518518518</c:v>
                </c:pt>
                <c:pt idx="439">
                  <c:v>0.33082175925925927</c:v>
                </c:pt>
                <c:pt idx="440">
                  <c:v>0.33083333333333331</c:v>
                </c:pt>
                <c:pt idx="441">
                  <c:v>0.33084490740740741</c:v>
                </c:pt>
                <c:pt idx="442">
                  <c:v>0.33085648148148145</c:v>
                </c:pt>
                <c:pt idx="443">
                  <c:v>0.3308680555555556</c:v>
                </c:pt>
                <c:pt idx="444">
                  <c:v>0.33087962962962963</c:v>
                </c:pt>
                <c:pt idx="445">
                  <c:v>0.33089120370370367</c:v>
                </c:pt>
                <c:pt idx="446">
                  <c:v>0.33090277777777777</c:v>
                </c:pt>
                <c:pt idx="447">
                  <c:v>0.33091435185185186</c:v>
                </c:pt>
                <c:pt idx="448">
                  <c:v>0.3309259259259259</c:v>
                </c:pt>
                <c:pt idx="449">
                  <c:v>0.3309375</c:v>
                </c:pt>
                <c:pt idx="450">
                  <c:v>0.33094907407407409</c:v>
                </c:pt>
                <c:pt idx="451">
                  <c:v>0.33096064814814813</c:v>
                </c:pt>
                <c:pt idx="452">
                  <c:v>0.33097222222222222</c:v>
                </c:pt>
                <c:pt idx="453">
                  <c:v>0.33126157407407408</c:v>
                </c:pt>
                <c:pt idx="454">
                  <c:v>0.33127314814814818</c:v>
                </c:pt>
                <c:pt idx="455">
                  <c:v>0.33128472222222222</c:v>
                </c:pt>
                <c:pt idx="456">
                  <c:v>0.33129629629629631</c:v>
                </c:pt>
                <c:pt idx="457">
                  <c:v>0.33130787037037041</c:v>
                </c:pt>
                <c:pt idx="458">
                  <c:v>0.33131944444444444</c:v>
                </c:pt>
                <c:pt idx="459">
                  <c:v>0.33133101851851854</c:v>
                </c:pt>
                <c:pt idx="460">
                  <c:v>0.33134259259259258</c:v>
                </c:pt>
                <c:pt idx="461">
                  <c:v>0.33135416666666667</c:v>
                </c:pt>
                <c:pt idx="462">
                  <c:v>0.33136574074074071</c:v>
                </c:pt>
                <c:pt idx="463">
                  <c:v>0.33137731481481481</c:v>
                </c:pt>
                <c:pt idx="464">
                  <c:v>0.3313888888888889</c:v>
                </c:pt>
                <c:pt idx="465">
                  <c:v>0.33140046296296294</c:v>
                </c:pt>
                <c:pt idx="466">
                  <c:v>0.33141203703703703</c:v>
                </c:pt>
                <c:pt idx="467">
                  <c:v>0.33142361111111113</c:v>
                </c:pt>
                <c:pt idx="468">
                  <c:v>0.33143518518518517</c:v>
                </c:pt>
                <c:pt idx="469">
                  <c:v>0.33144675925925926</c:v>
                </c:pt>
                <c:pt idx="470">
                  <c:v>0.33145833333333335</c:v>
                </c:pt>
                <c:pt idx="471">
                  <c:v>0.33146990740740739</c:v>
                </c:pt>
                <c:pt idx="472">
                  <c:v>0.33148148148148149</c:v>
                </c:pt>
                <c:pt idx="473">
                  <c:v>0.33149305555555558</c:v>
                </c:pt>
                <c:pt idx="474">
                  <c:v>0.33150462962962962</c:v>
                </c:pt>
                <c:pt idx="475">
                  <c:v>0.33151620370370372</c:v>
                </c:pt>
                <c:pt idx="476">
                  <c:v>0.33152777777777781</c:v>
                </c:pt>
                <c:pt idx="477">
                  <c:v>0.33153935185185185</c:v>
                </c:pt>
                <c:pt idx="478">
                  <c:v>0.33155092592592594</c:v>
                </c:pt>
                <c:pt idx="479">
                  <c:v>0.33156249999999998</c:v>
                </c:pt>
                <c:pt idx="480">
                  <c:v>0.33157407407407408</c:v>
                </c:pt>
                <c:pt idx="481">
                  <c:v>0.33158564814814812</c:v>
                </c:pt>
                <c:pt idx="482">
                  <c:v>0.33159722222222221</c:v>
                </c:pt>
                <c:pt idx="483">
                  <c:v>0.3316087962962963</c:v>
                </c:pt>
                <c:pt idx="484">
                  <c:v>0.33162037037037034</c:v>
                </c:pt>
                <c:pt idx="485">
                  <c:v>0.33163194444444444</c:v>
                </c:pt>
                <c:pt idx="486">
                  <c:v>0.33164351851851853</c:v>
                </c:pt>
                <c:pt idx="487">
                  <c:v>0.33165509259259257</c:v>
                </c:pt>
                <c:pt idx="488">
                  <c:v>0.33166666666666667</c:v>
                </c:pt>
                <c:pt idx="489">
                  <c:v>0.33167824074074076</c:v>
                </c:pt>
                <c:pt idx="490">
                  <c:v>0.3316898148148148</c:v>
                </c:pt>
                <c:pt idx="491">
                  <c:v>0.33170138888888889</c:v>
                </c:pt>
                <c:pt idx="492">
                  <c:v>0.33171296296296299</c:v>
                </c:pt>
                <c:pt idx="493">
                  <c:v>0.33172453703703703</c:v>
                </c:pt>
                <c:pt idx="494">
                  <c:v>0.33173611111111112</c:v>
                </c:pt>
                <c:pt idx="495">
                  <c:v>0.33174768518518521</c:v>
                </c:pt>
                <c:pt idx="496">
                  <c:v>0.33175925925925925</c:v>
                </c:pt>
                <c:pt idx="497">
                  <c:v>0.33175925925925925</c:v>
                </c:pt>
                <c:pt idx="498">
                  <c:v>0.33177083333333335</c:v>
                </c:pt>
                <c:pt idx="499">
                  <c:v>0.33178240740740739</c:v>
                </c:pt>
                <c:pt idx="500">
                  <c:v>0.33179398148148148</c:v>
                </c:pt>
                <c:pt idx="501">
                  <c:v>0.33180555555555552</c:v>
                </c:pt>
                <c:pt idx="502">
                  <c:v>0.33181712962962967</c:v>
                </c:pt>
                <c:pt idx="503">
                  <c:v>0.33182870370370371</c:v>
                </c:pt>
                <c:pt idx="504">
                  <c:v>0.33184027777777775</c:v>
                </c:pt>
                <c:pt idx="505">
                  <c:v>0.33185185185185184</c:v>
                </c:pt>
                <c:pt idx="506">
                  <c:v>0.33186342592592594</c:v>
                </c:pt>
                <c:pt idx="507">
                  <c:v>0.33187499999999998</c:v>
                </c:pt>
                <c:pt idx="508">
                  <c:v>0.33188657407407407</c:v>
                </c:pt>
                <c:pt idx="509">
                  <c:v>0.33189814814814816</c:v>
                </c:pt>
                <c:pt idx="510">
                  <c:v>0.3319097222222222</c:v>
                </c:pt>
                <c:pt idx="511">
                  <c:v>0.3319212962962963</c:v>
                </c:pt>
                <c:pt idx="512">
                  <c:v>0.33423611111111112</c:v>
                </c:pt>
                <c:pt idx="513">
                  <c:v>0.33424768518518522</c:v>
                </c:pt>
                <c:pt idx="514">
                  <c:v>0.33425925925925926</c:v>
                </c:pt>
                <c:pt idx="515">
                  <c:v>0.33427083333333335</c:v>
                </c:pt>
                <c:pt idx="516">
                  <c:v>0.33428240740740739</c:v>
                </c:pt>
                <c:pt idx="517">
                  <c:v>0.33429398148148143</c:v>
                </c:pt>
                <c:pt idx="518">
                  <c:v>0.33430555555555558</c:v>
                </c:pt>
                <c:pt idx="519">
                  <c:v>0.33431712962962962</c:v>
                </c:pt>
                <c:pt idx="520">
                  <c:v>0.33432870370370371</c:v>
                </c:pt>
                <c:pt idx="521">
                  <c:v>0.33434027777777775</c:v>
                </c:pt>
                <c:pt idx="522">
                  <c:v>0.33435185185185184</c:v>
                </c:pt>
                <c:pt idx="523">
                  <c:v>0.33436342592592588</c:v>
                </c:pt>
                <c:pt idx="524">
                  <c:v>0.33437500000000003</c:v>
                </c:pt>
                <c:pt idx="525">
                  <c:v>0.33438657407407407</c:v>
                </c:pt>
                <c:pt idx="526">
                  <c:v>0.33439814814814817</c:v>
                </c:pt>
                <c:pt idx="527">
                  <c:v>0.33440972222222221</c:v>
                </c:pt>
                <c:pt idx="528">
                  <c:v>0.3344212962962963</c:v>
                </c:pt>
                <c:pt idx="529">
                  <c:v>0.33443287037037034</c:v>
                </c:pt>
                <c:pt idx="530">
                  <c:v>0.33444444444444449</c:v>
                </c:pt>
                <c:pt idx="531">
                  <c:v>0.33445601851851853</c:v>
                </c:pt>
                <c:pt idx="532">
                  <c:v>0.33446759259259262</c:v>
                </c:pt>
                <c:pt idx="533">
                  <c:v>0.33447916666666666</c:v>
                </c:pt>
                <c:pt idx="534">
                  <c:v>0.33449074074074076</c:v>
                </c:pt>
                <c:pt idx="535">
                  <c:v>0.33450231481481479</c:v>
                </c:pt>
                <c:pt idx="536">
                  <c:v>0.33451388888888894</c:v>
                </c:pt>
                <c:pt idx="537">
                  <c:v>0.33452546296296298</c:v>
                </c:pt>
                <c:pt idx="538">
                  <c:v>0.33453703703703702</c:v>
                </c:pt>
                <c:pt idx="539">
                  <c:v>0.33454861111111112</c:v>
                </c:pt>
                <c:pt idx="540">
                  <c:v>0.33456018518518515</c:v>
                </c:pt>
                <c:pt idx="541">
                  <c:v>0.33457175925925925</c:v>
                </c:pt>
                <c:pt idx="542">
                  <c:v>0.33458333333333329</c:v>
                </c:pt>
                <c:pt idx="543">
                  <c:v>0.33458333333333329</c:v>
                </c:pt>
                <c:pt idx="544">
                  <c:v>0.33459490740740744</c:v>
                </c:pt>
                <c:pt idx="545">
                  <c:v>0.33460648148148148</c:v>
                </c:pt>
                <c:pt idx="546">
                  <c:v>0.33461805555555557</c:v>
                </c:pt>
                <c:pt idx="547">
                  <c:v>0.33462962962962961</c:v>
                </c:pt>
                <c:pt idx="548">
                  <c:v>0.3346412037037037</c:v>
                </c:pt>
                <c:pt idx="549">
                  <c:v>0.33465277777777774</c:v>
                </c:pt>
                <c:pt idx="550">
                  <c:v>0.33466435185185189</c:v>
                </c:pt>
                <c:pt idx="551">
                  <c:v>0.33467592592592593</c:v>
                </c:pt>
                <c:pt idx="552">
                  <c:v>0.33468750000000003</c:v>
                </c:pt>
                <c:pt idx="553">
                  <c:v>0.33469907407407407</c:v>
                </c:pt>
                <c:pt idx="554">
                  <c:v>0.33471064814814816</c:v>
                </c:pt>
                <c:pt idx="555">
                  <c:v>0.3347222222222222</c:v>
                </c:pt>
                <c:pt idx="556">
                  <c:v>0.33473379629629635</c:v>
                </c:pt>
                <c:pt idx="557">
                  <c:v>0.33519675925925929</c:v>
                </c:pt>
                <c:pt idx="558">
                  <c:v>0.33520833333333333</c:v>
                </c:pt>
                <c:pt idx="559">
                  <c:v>0.33521990740740742</c:v>
                </c:pt>
                <c:pt idx="560">
                  <c:v>0.33523148148148146</c:v>
                </c:pt>
                <c:pt idx="561">
                  <c:v>0.3352430555555555</c:v>
                </c:pt>
                <c:pt idx="562">
                  <c:v>0.33525462962962965</c:v>
                </c:pt>
                <c:pt idx="563">
                  <c:v>0.33526620370370369</c:v>
                </c:pt>
                <c:pt idx="564">
                  <c:v>0.33527777777777779</c:v>
                </c:pt>
                <c:pt idx="565">
                  <c:v>0.33528935185185182</c:v>
                </c:pt>
                <c:pt idx="566">
                  <c:v>0.33530092592592592</c:v>
                </c:pt>
                <c:pt idx="567">
                  <c:v>0.33531249999999996</c:v>
                </c:pt>
                <c:pt idx="568">
                  <c:v>0.33532407407407411</c:v>
                </c:pt>
                <c:pt idx="569">
                  <c:v>0.33533564814814815</c:v>
                </c:pt>
                <c:pt idx="570">
                  <c:v>0.33534722222222224</c:v>
                </c:pt>
                <c:pt idx="571">
                  <c:v>0.33535879629629628</c:v>
                </c:pt>
                <c:pt idx="572">
                  <c:v>0.33537037037037037</c:v>
                </c:pt>
                <c:pt idx="573">
                  <c:v>0.33538194444444441</c:v>
                </c:pt>
                <c:pt idx="574">
                  <c:v>0.33539351851851856</c:v>
                </c:pt>
                <c:pt idx="575">
                  <c:v>0.3354050925925926</c:v>
                </c:pt>
                <c:pt idx="576">
                  <c:v>0.3354166666666667</c:v>
                </c:pt>
                <c:pt idx="577">
                  <c:v>0.33542824074074074</c:v>
                </c:pt>
                <c:pt idx="578">
                  <c:v>0.33543981481481483</c:v>
                </c:pt>
                <c:pt idx="579">
                  <c:v>0.33545138888888887</c:v>
                </c:pt>
                <c:pt idx="580">
                  <c:v>0.33546296296296302</c:v>
                </c:pt>
                <c:pt idx="581">
                  <c:v>0.33547453703703706</c:v>
                </c:pt>
                <c:pt idx="582">
                  <c:v>0.3354861111111111</c:v>
                </c:pt>
                <c:pt idx="583">
                  <c:v>0.33549768518518519</c:v>
                </c:pt>
                <c:pt idx="584">
                  <c:v>0.33550925925925923</c:v>
                </c:pt>
                <c:pt idx="585">
                  <c:v>0.33552083333333332</c:v>
                </c:pt>
                <c:pt idx="586">
                  <c:v>0.33553240740740736</c:v>
                </c:pt>
                <c:pt idx="587">
                  <c:v>0.33554398148148151</c:v>
                </c:pt>
                <c:pt idx="588">
                  <c:v>0.33555555555555555</c:v>
                </c:pt>
                <c:pt idx="589">
                  <c:v>0.33556712962962965</c:v>
                </c:pt>
                <c:pt idx="590">
                  <c:v>0.33587962962962964</c:v>
                </c:pt>
                <c:pt idx="591">
                  <c:v>0.33589120370370368</c:v>
                </c:pt>
                <c:pt idx="592">
                  <c:v>0.33589120370370368</c:v>
                </c:pt>
                <c:pt idx="593">
                  <c:v>0.33590277777777783</c:v>
                </c:pt>
                <c:pt idx="594">
                  <c:v>0.33591435185185187</c:v>
                </c:pt>
                <c:pt idx="595">
                  <c:v>0.33592592592592596</c:v>
                </c:pt>
                <c:pt idx="596">
                  <c:v>0.3359375</c:v>
                </c:pt>
                <c:pt idx="597">
                  <c:v>0.33594907407407404</c:v>
                </c:pt>
                <c:pt idx="598">
                  <c:v>0.33596064814814813</c:v>
                </c:pt>
                <c:pt idx="599">
                  <c:v>0.33597222222222217</c:v>
                </c:pt>
                <c:pt idx="600">
                  <c:v>0.33598379629629632</c:v>
                </c:pt>
                <c:pt idx="601">
                  <c:v>0.33599537037037036</c:v>
                </c:pt>
                <c:pt idx="602">
                  <c:v>0.33600694444444446</c:v>
                </c:pt>
                <c:pt idx="603">
                  <c:v>0.33601851851851849</c:v>
                </c:pt>
                <c:pt idx="604">
                  <c:v>0.33603009259259259</c:v>
                </c:pt>
                <c:pt idx="605">
                  <c:v>0.33604166666666663</c:v>
                </c:pt>
                <c:pt idx="606">
                  <c:v>0.33605324074074078</c:v>
                </c:pt>
                <c:pt idx="607">
                  <c:v>0.33606481481481482</c:v>
                </c:pt>
                <c:pt idx="608">
                  <c:v>0.33607638888888891</c:v>
                </c:pt>
                <c:pt idx="609">
                  <c:v>0.33608796296296295</c:v>
                </c:pt>
                <c:pt idx="610">
                  <c:v>0.33609953703703704</c:v>
                </c:pt>
                <c:pt idx="611">
                  <c:v>0.33611111111111108</c:v>
                </c:pt>
                <c:pt idx="612">
                  <c:v>0.33612268518518523</c:v>
                </c:pt>
                <c:pt idx="613">
                  <c:v>0.33613425925925927</c:v>
                </c:pt>
                <c:pt idx="614">
                  <c:v>0.33614583333333337</c:v>
                </c:pt>
                <c:pt idx="615">
                  <c:v>0.3361574074074074</c:v>
                </c:pt>
                <c:pt idx="616">
                  <c:v>0.3361689814814815</c:v>
                </c:pt>
                <c:pt idx="617">
                  <c:v>0.33618055555555554</c:v>
                </c:pt>
                <c:pt idx="618">
                  <c:v>0.33619212962962958</c:v>
                </c:pt>
                <c:pt idx="619">
                  <c:v>0.33620370370370373</c:v>
                </c:pt>
                <c:pt idx="620">
                  <c:v>0.33621527777777777</c:v>
                </c:pt>
                <c:pt idx="621">
                  <c:v>0.33622685185185186</c:v>
                </c:pt>
                <c:pt idx="622">
                  <c:v>0.3362384259259259</c:v>
                </c:pt>
                <c:pt idx="623">
                  <c:v>0.33624999999999999</c:v>
                </c:pt>
                <c:pt idx="624">
                  <c:v>0.33626157407407403</c:v>
                </c:pt>
                <c:pt idx="625">
                  <c:v>0.33627314814814818</c:v>
                </c:pt>
                <c:pt idx="626">
                  <c:v>0.33628472222222222</c:v>
                </c:pt>
                <c:pt idx="627">
                  <c:v>0.33648148148148144</c:v>
                </c:pt>
                <c:pt idx="628">
                  <c:v>0.33649305555555559</c:v>
                </c:pt>
                <c:pt idx="629">
                  <c:v>0.33650462962962963</c:v>
                </c:pt>
                <c:pt idx="630">
                  <c:v>0.33651620370370372</c:v>
                </c:pt>
                <c:pt idx="631">
                  <c:v>0.33652777777777776</c:v>
                </c:pt>
                <c:pt idx="632">
                  <c:v>0.33653935185185185</c:v>
                </c:pt>
                <c:pt idx="633">
                  <c:v>0.33655092592592589</c:v>
                </c:pt>
                <c:pt idx="634">
                  <c:v>0.33656250000000004</c:v>
                </c:pt>
                <c:pt idx="635">
                  <c:v>0.33657407407407408</c:v>
                </c:pt>
                <c:pt idx="636">
                  <c:v>0.33658564814814818</c:v>
                </c:pt>
                <c:pt idx="637">
                  <c:v>0.33659722222222221</c:v>
                </c:pt>
                <c:pt idx="638">
                  <c:v>0.33660879629629631</c:v>
                </c:pt>
                <c:pt idx="639">
                  <c:v>0.33662037037037035</c:v>
                </c:pt>
                <c:pt idx="640">
                  <c:v>0.3366319444444445</c:v>
                </c:pt>
                <c:pt idx="641">
                  <c:v>0.33664351851851854</c:v>
                </c:pt>
                <c:pt idx="642">
                  <c:v>0.33665509259259258</c:v>
                </c:pt>
                <c:pt idx="643">
                  <c:v>0.33666666666666667</c:v>
                </c:pt>
                <c:pt idx="644">
                  <c:v>0.33667824074074071</c:v>
                </c:pt>
                <c:pt idx="645">
                  <c:v>0.3366898148148148</c:v>
                </c:pt>
                <c:pt idx="646">
                  <c:v>0.33670138888888884</c:v>
                </c:pt>
                <c:pt idx="647">
                  <c:v>0.33671296296296299</c:v>
                </c:pt>
                <c:pt idx="648">
                  <c:v>0.33672453703703703</c:v>
                </c:pt>
                <c:pt idx="649">
                  <c:v>0.33673611111111112</c:v>
                </c:pt>
                <c:pt idx="650">
                  <c:v>0.33674768518518516</c:v>
                </c:pt>
                <c:pt idx="651">
                  <c:v>0.33675925925925926</c:v>
                </c:pt>
                <c:pt idx="652">
                  <c:v>0.3367708333333333</c:v>
                </c:pt>
                <c:pt idx="653">
                  <c:v>0.33678240740740745</c:v>
                </c:pt>
                <c:pt idx="654">
                  <c:v>0.33679398148148149</c:v>
                </c:pt>
                <c:pt idx="655">
                  <c:v>0.33680555555555558</c:v>
                </c:pt>
                <c:pt idx="656">
                  <c:v>0.33681712962962962</c:v>
                </c:pt>
                <c:pt idx="657">
                  <c:v>0.33682870370370371</c:v>
                </c:pt>
                <c:pt idx="658">
                  <c:v>0.33682870370370371</c:v>
                </c:pt>
                <c:pt idx="659">
                  <c:v>0.33684027777777775</c:v>
                </c:pt>
                <c:pt idx="660">
                  <c:v>0.3368518518518519</c:v>
                </c:pt>
                <c:pt idx="661">
                  <c:v>0.33686342592592594</c:v>
                </c:pt>
                <c:pt idx="662">
                  <c:v>0.33687500000000004</c:v>
                </c:pt>
                <c:pt idx="663">
                  <c:v>0.33688657407407407</c:v>
                </c:pt>
                <c:pt idx="664">
                  <c:v>0.33689814814814811</c:v>
                </c:pt>
                <c:pt idx="665">
                  <c:v>0.33690972222222221</c:v>
                </c:pt>
                <c:pt idx="666">
                  <c:v>0.33692129629629625</c:v>
                </c:pt>
                <c:pt idx="667">
                  <c:v>0.3369328703703704</c:v>
                </c:pt>
                <c:pt idx="668">
                  <c:v>0.33694444444444444</c:v>
                </c:pt>
                <c:pt idx="669">
                  <c:v>0.33695601851851853</c:v>
                </c:pt>
                <c:pt idx="670">
                  <c:v>0.33696759259259257</c:v>
                </c:pt>
                <c:pt idx="671">
                  <c:v>0.33697916666666666</c:v>
                </c:pt>
                <c:pt idx="672">
                  <c:v>0.3369907407407407</c:v>
                </c:pt>
                <c:pt idx="673">
                  <c:v>0.33737268518518521</c:v>
                </c:pt>
                <c:pt idx="674">
                  <c:v>0.33738425925925924</c:v>
                </c:pt>
                <c:pt idx="675">
                  <c:v>0.33739583333333334</c:v>
                </c:pt>
                <c:pt idx="676">
                  <c:v>0.33740740740740738</c:v>
                </c:pt>
                <c:pt idx="677">
                  <c:v>0.33741898148148147</c:v>
                </c:pt>
                <c:pt idx="678">
                  <c:v>0.33743055555555551</c:v>
                </c:pt>
                <c:pt idx="679">
                  <c:v>0.33744212962962966</c:v>
                </c:pt>
                <c:pt idx="680">
                  <c:v>0.3374537037037037</c:v>
                </c:pt>
                <c:pt idx="681">
                  <c:v>0.33746527777777779</c:v>
                </c:pt>
                <c:pt idx="682">
                  <c:v>0.33747685185185183</c:v>
                </c:pt>
                <c:pt idx="683">
                  <c:v>0.33748842592592593</c:v>
                </c:pt>
                <c:pt idx="684">
                  <c:v>0.33749999999999997</c:v>
                </c:pt>
                <c:pt idx="685">
                  <c:v>0.33751157407407412</c:v>
                </c:pt>
                <c:pt idx="686">
                  <c:v>0.33752314814814816</c:v>
                </c:pt>
                <c:pt idx="687">
                  <c:v>0.33753472222222225</c:v>
                </c:pt>
                <c:pt idx="688">
                  <c:v>0.33754629629629629</c:v>
                </c:pt>
                <c:pt idx="689">
                  <c:v>0.33755787037037038</c:v>
                </c:pt>
                <c:pt idx="690">
                  <c:v>0.33756944444444442</c:v>
                </c:pt>
                <c:pt idx="691">
                  <c:v>0.33758101851851857</c:v>
                </c:pt>
                <c:pt idx="692">
                  <c:v>0.33759259259259261</c:v>
                </c:pt>
                <c:pt idx="693">
                  <c:v>0.33760416666666665</c:v>
                </c:pt>
                <c:pt idx="694">
                  <c:v>0.33761574074074074</c:v>
                </c:pt>
                <c:pt idx="695">
                  <c:v>0.33762731481481478</c:v>
                </c:pt>
                <c:pt idx="696">
                  <c:v>0.33763888888888888</c:v>
                </c:pt>
                <c:pt idx="697">
                  <c:v>0.33765046296296292</c:v>
                </c:pt>
                <c:pt idx="698">
                  <c:v>0.33766203703703707</c:v>
                </c:pt>
                <c:pt idx="699">
                  <c:v>0.3376736111111111</c:v>
                </c:pt>
                <c:pt idx="700">
                  <c:v>0.3376851851851852</c:v>
                </c:pt>
                <c:pt idx="701">
                  <c:v>0.33769675925925924</c:v>
                </c:pt>
                <c:pt idx="702">
                  <c:v>0.33770833333333333</c:v>
                </c:pt>
                <c:pt idx="703">
                  <c:v>0.33771990740740737</c:v>
                </c:pt>
                <c:pt idx="704">
                  <c:v>0.33773148148148152</c:v>
                </c:pt>
                <c:pt idx="705">
                  <c:v>0.33774305555555556</c:v>
                </c:pt>
                <c:pt idx="706">
                  <c:v>0.33775462962962965</c:v>
                </c:pt>
                <c:pt idx="707">
                  <c:v>0.33776620370370369</c:v>
                </c:pt>
                <c:pt idx="708">
                  <c:v>0.33777777777777779</c:v>
                </c:pt>
                <c:pt idx="709">
                  <c:v>0.33778935185185183</c:v>
                </c:pt>
                <c:pt idx="710">
                  <c:v>0.33780092592592598</c:v>
                </c:pt>
                <c:pt idx="711">
                  <c:v>0.33781250000000002</c:v>
                </c:pt>
                <c:pt idx="712">
                  <c:v>0.33782407407407411</c:v>
                </c:pt>
                <c:pt idx="713">
                  <c:v>0.33783564814814815</c:v>
                </c:pt>
                <c:pt idx="714">
                  <c:v>0.33784722222222219</c:v>
                </c:pt>
                <c:pt idx="715">
                  <c:v>0.33785879629629628</c:v>
                </c:pt>
                <c:pt idx="716">
                  <c:v>0.33787037037037032</c:v>
                </c:pt>
                <c:pt idx="717">
                  <c:v>0.33788194444444447</c:v>
                </c:pt>
                <c:pt idx="718">
                  <c:v>0.33789351851851851</c:v>
                </c:pt>
                <c:pt idx="719">
                  <c:v>0.33789351851851851</c:v>
                </c:pt>
                <c:pt idx="720">
                  <c:v>0.3379050925925926</c:v>
                </c:pt>
                <c:pt idx="721">
                  <c:v>0.33791666666666664</c:v>
                </c:pt>
                <c:pt idx="722">
                  <c:v>0.33792824074074074</c:v>
                </c:pt>
                <c:pt idx="723">
                  <c:v>0.33793981481481478</c:v>
                </c:pt>
                <c:pt idx="724">
                  <c:v>0.33795138888888893</c:v>
                </c:pt>
                <c:pt idx="725">
                  <c:v>0.33796296296296297</c:v>
                </c:pt>
                <c:pt idx="726">
                  <c:v>0.33797453703703706</c:v>
                </c:pt>
                <c:pt idx="727">
                  <c:v>0.3379861111111111</c:v>
                </c:pt>
                <c:pt idx="728">
                  <c:v>0.33833333333333332</c:v>
                </c:pt>
                <c:pt idx="729">
                  <c:v>0.33834490740740741</c:v>
                </c:pt>
                <c:pt idx="730">
                  <c:v>0.33835648148148145</c:v>
                </c:pt>
                <c:pt idx="731">
                  <c:v>0.33836805555555555</c:v>
                </c:pt>
                <c:pt idx="732">
                  <c:v>0.33837962962962959</c:v>
                </c:pt>
                <c:pt idx="733">
                  <c:v>0.33839120370370374</c:v>
                </c:pt>
                <c:pt idx="734">
                  <c:v>0.33840277777777777</c:v>
                </c:pt>
                <c:pt idx="735">
                  <c:v>0.33841435185185187</c:v>
                </c:pt>
                <c:pt idx="736">
                  <c:v>0.33842592592592591</c:v>
                </c:pt>
                <c:pt idx="737">
                  <c:v>0.3384375</c:v>
                </c:pt>
                <c:pt idx="738">
                  <c:v>0.33844907407407404</c:v>
                </c:pt>
                <c:pt idx="739">
                  <c:v>0.33846064814814819</c:v>
                </c:pt>
                <c:pt idx="740">
                  <c:v>0.33847222222222223</c:v>
                </c:pt>
                <c:pt idx="741">
                  <c:v>0.33848379629629632</c:v>
                </c:pt>
                <c:pt idx="742">
                  <c:v>0.33849537037037036</c:v>
                </c:pt>
                <c:pt idx="743">
                  <c:v>0.33850694444444446</c:v>
                </c:pt>
                <c:pt idx="744">
                  <c:v>0.3385185185185185</c:v>
                </c:pt>
                <c:pt idx="745">
                  <c:v>0.33853009259259265</c:v>
                </c:pt>
                <c:pt idx="746">
                  <c:v>0.33854166666666669</c:v>
                </c:pt>
                <c:pt idx="747">
                  <c:v>0.33855324074074072</c:v>
                </c:pt>
                <c:pt idx="748">
                  <c:v>0.33856481481481482</c:v>
                </c:pt>
                <c:pt idx="749">
                  <c:v>0.33857638888888886</c:v>
                </c:pt>
                <c:pt idx="750">
                  <c:v>0.33858796296296295</c:v>
                </c:pt>
                <c:pt idx="751">
                  <c:v>0.33858796296296295</c:v>
                </c:pt>
                <c:pt idx="752">
                  <c:v>0.33859953703703699</c:v>
                </c:pt>
                <c:pt idx="753">
                  <c:v>0.33861111111111114</c:v>
                </c:pt>
                <c:pt idx="754">
                  <c:v>0.33862268518518518</c:v>
                </c:pt>
                <c:pt idx="755">
                  <c:v>0.33863425925925927</c:v>
                </c:pt>
                <c:pt idx="756">
                  <c:v>0.33864583333333331</c:v>
                </c:pt>
                <c:pt idx="757">
                  <c:v>0.33865740740740741</c:v>
                </c:pt>
                <c:pt idx="758">
                  <c:v>0.33866898148148145</c:v>
                </c:pt>
                <c:pt idx="759">
                  <c:v>0.3386805555555556</c:v>
                </c:pt>
                <c:pt idx="760">
                  <c:v>0.33869212962962963</c:v>
                </c:pt>
                <c:pt idx="761">
                  <c:v>0.33870370370370373</c:v>
                </c:pt>
                <c:pt idx="762">
                  <c:v>0.33871527777777777</c:v>
                </c:pt>
                <c:pt idx="763">
                  <c:v>0.33872685185185186</c:v>
                </c:pt>
                <c:pt idx="764">
                  <c:v>0.3387384259259259</c:v>
                </c:pt>
                <c:pt idx="765">
                  <c:v>0.33875000000000005</c:v>
                </c:pt>
                <c:pt idx="766">
                  <c:v>0.33876157407407409</c:v>
                </c:pt>
                <c:pt idx="767">
                  <c:v>0.33877314814814818</c:v>
                </c:pt>
                <c:pt idx="768">
                  <c:v>0.33878472222222222</c:v>
                </c:pt>
                <c:pt idx="769">
                  <c:v>0.33879629629629626</c:v>
                </c:pt>
                <c:pt idx="770">
                  <c:v>0.33880787037037036</c:v>
                </c:pt>
                <c:pt idx="771">
                  <c:v>0.3388194444444444</c:v>
                </c:pt>
                <c:pt idx="772">
                  <c:v>0.33883101851851855</c:v>
                </c:pt>
                <c:pt idx="773">
                  <c:v>0.33884259259259258</c:v>
                </c:pt>
                <c:pt idx="774">
                  <c:v>0.33885416666666668</c:v>
                </c:pt>
                <c:pt idx="775">
                  <c:v>0.33886574074074072</c:v>
                </c:pt>
                <c:pt idx="776">
                  <c:v>0.33887731481481481</c:v>
                </c:pt>
                <c:pt idx="777">
                  <c:v>0.33888888888888885</c:v>
                </c:pt>
                <c:pt idx="778">
                  <c:v>0.338900462962963</c:v>
                </c:pt>
                <c:pt idx="779">
                  <c:v>0.33891203703703704</c:v>
                </c:pt>
                <c:pt idx="780">
                  <c:v>0.33892361111111113</c:v>
                </c:pt>
                <c:pt idx="781">
                  <c:v>0.33893518518518517</c:v>
                </c:pt>
                <c:pt idx="782">
                  <c:v>0.33894675925925927</c:v>
                </c:pt>
                <c:pt idx="783">
                  <c:v>0.33895833333333331</c:v>
                </c:pt>
                <c:pt idx="784">
                  <c:v>0.33896990740740746</c:v>
                </c:pt>
                <c:pt idx="785">
                  <c:v>0.33898148148148149</c:v>
                </c:pt>
                <c:pt idx="786">
                  <c:v>0.33899305555555559</c:v>
                </c:pt>
                <c:pt idx="787">
                  <c:v>0.33900462962962963</c:v>
                </c:pt>
                <c:pt idx="788">
                  <c:v>0.33901620370370367</c:v>
                </c:pt>
                <c:pt idx="789">
                  <c:v>0.34175925925925926</c:v>
                </c:pt>
                <c:pt idx="790">
                  <c:v>0.34177083333333336</c:v>
                </c:pt>
                <c:pt idx="791">
                  <c:v>0.3417824074074074</c:v>
                </c:pt>
                <c:pt idx="792">
                  <c:v>0.34179398148148149</c:v>
                </c:pt>
                <c:pt idx="793">
                  <c:v>0.34180555555555553</c:v>
                </c:pt>
                <c:pt idx="794">
                  <c:v>0.34181712962962968</c:v>
                </c:pt>
                <c:pt idx="795">
                  <c:v>0.34181712962962968</c:v>
                </c:pt>
                <c:pt idx="796">
                  <c:v>0.34182870370370372</c:v>
                </c:pt>
                <c:pt idx="797">
                  <c:v>0.34184027777777781</c:v>
                </c:pt>
                <c:pt idx="798">
                  <c:v>0.34185185185185185</c:v>
                </c:pt>
                <c:pt idx="799">
                  <c:v>0.34186342592592589</c:v>
                </c:pt>
                <c:pt idx="800">
                  <c:v>0.34187499999999998</c:v>
                </c:pt>
                <c:pt idx="801">
                  <c:v>0.34188657407407402</c:v>
                </c:pt>
                <c:pt idx="802">
                  <c:v>0.34189814814814817</c:v>
                </c:pt>
                <c:pt idx="803">
                  <c:v>0.34190972222222221</c:v>
                </c:pt>
                <c:pt idx="804">
                  <c:v>0.34192129629629631</c:v>
                </c:pt>
                <c:pt idx="805">
                  <c:v>0.34193287037037035</c:v>
                </c:pt>
                <c:pt idx="806">
                  <c:v>0.34194444444444444</c:v>
                </c:pt>
                <c:pt idx="807">
                  <c:v>0.34195601851851848</c:v>
                </c:pt>
                <c:pt idx="808">
                  <c:v>0.34196759259259263</c:v>
                </c:pt>
                <c:pt idx="809">
                  <c:v>0.34197916666666667</c:v>
                </c:pt>
                <c:pt idx="810">
                  <c:v>0.34199074074074076</c:v>
                </c:pt>
                <c:pt idx="811">
                  <c:v>0.3420023148148148</c:v>
                </c:pt>
                <c:pt idx="812">
                  <c:v>0.3420138888888889</c:v>
                </c:pt>
                <c:pt idx="813">
                  <c:v>0.34202546296296293</c:v>
                </c:pt>
                <c:pt idx="814">
                  <c:v>0.34203703703703708</c:v>
                </c:pt>
                <c:pt idx="815">
                  <c:v>0.34204861111111112</c:v>
                </c:pt>
                <c:pt idx="816">
                  <c:v>0.34206018518518522</c:v>
                </c:pt>
                <c:pt idx="817">
                  <c:v>0.34207175925925926</c:v>
                </c:pt>
                <c:pt idx="818">
                  <c:v>0.34208333333333335</c:v>
                </c:pt>
                <c:pt idx="819">
                  <c:v>0.34209490740740739</c:v>
                </c:pt>
                <c:pt idx="820">
                  <c:v>0.34210648148148143</c:v>
                </c:pt>
                <c:pt idx="821">
                  <c:v>0.34211805555555558</c:v>
                </c:pt>
                <c:pt idx="822">
                  <c:v>0.34212962962962962</c:v>
                </c:pt>
                <c:pt idx="823">
                  <c:v>0.34214120370370371</c:v>
                </c:pt>
                <c:pt idx="824">
                  <c:v>0.34215277777777775</c:v>
                </c:pt>
                <c:pt idx="825">
                  <c:v>0.34216435185185184</c:v>
                </c:pt>
                <c:pt idx="826">
                  <c:v>0.34217592592592588</c:v>
                </c:pt>
                <c:pt idx="827">
                  <c:v>0.34218750000000003</c:v>
                </c:pt>
                <c:pt idx="828">
                  <c:v>0.34219907407407407</c:v>
                </c:pt>
                <c:pt idx="829">
                  <c:v>0.34221064814814817</c:v>
                </c:pt>
                <c:pt idx="830">
                  <c:v>0.34222222222222221</c:v>
                </c:pt>
                <c:pt idx="831">
                  <c:v>0.3422337962962963</c:v>
                </c:pt>
                <c:pt idx="832">
                  <c:v>0.34224537037037034</c:v>
                </c:pt>
                <c:pt idx="833">
                  <c:v>0.34225694444444449</c:v>
                </c:pt>
                <c:pt idx="834">
                  <c:v>0.34226851851851853</c:v>
                </c:pt>
                <c:pt idx="835">
                  <c:v>0.34228009259259262</c:v>
                </c:pt>
                <c:pt idx="836">
                  <c:v>0.34229166666666666</c:v>
                </c:pt>
                <c:pt idx="837">
                  <c:v>0.34230324074074076</c:v>
                </c:pt>
                <c:pt idx="838">
                  <c:v>0.34231481481481479</c:v>
                </c:pt>
                <c:pt idx="839">
                  <c:v>0.34232638888888883</c:v>
                </c:pt>
                <c:pt idx="840">
                  <c:v>0.34233796296296298</c:v>
                </c:pt>
                <c:pt idx="841">
                  <c:v>0.34234953703703702</c:v>
                </c:pt>
                <c:pt idx="842">
                  <c:v>0.34236111111111112</c:v>
                </c:pt>
                <c:pt idx="843">
                  <c:v>0.34237268518518515</c:v>
                </c:pt>
                <c:pt idx="844">
                  <c:v>0.34238425925925925</c:v>
                </c:pt>
                <c:pt idx="845">
                  <c:v>0.34239583333333329</c:v>
                </c:pt>
                <c:pt idx="846">
                  <c:v>0.34240740740740744</c:v>
                </c:pt>
                <c:pt idx="847">
                  <c:v>0.34241898148148148</c:v>
                </c:pt>
                <c:pt idx="848">
                  <c:v>0.34243055555555557</c:v>
                </c:pt>
                <c:pt idx="849">
                  <c:v>0.34244212962962961</c:v>
                </c:pt>
                <c:pt idx="850">
                  <c:v>0.3424537037037037</c:v>
                </c:pt>
                <c:pt idx="851">
                  <c:v>0.34246527777777774</c:v>
                </c:pt>
                <c:pt idx="852">
                  <c:v>0.34247685185185189</c:v>
                </c:pt>
                <c:pt idx="853">
                  <c:v>0.34248842592592593</c:v>
                </c:pt>
                <c:pt idx="854">
                  <c:v>0.34250000000000003</c:v>
                </c:pt>
                <c:pt idx="855">
                  <c:v>0.34251157407407407</c:v>
                </c:pt>
                <c:pt idx="856">
                  <c:v>0.34252314814814816</c:v>
                </c:pt>
                <c:pt idx="857">
                  <c:v>0.3425347222222222</c:v>
                </c:pt>
                <c:pt idx="858">
                  <c:v>0.34254629629629635</c:v>
                </c:pt>
                <c:pt idx="859">
                  <c:v>0.34255787037037039</c:v>
                </c:pt>
                <c:pt idx="860">
                  <c:v>0.34314814814814815</c:v>
                </c:pt>
                <c:pt idx="861">
                  <c:v>0.34315972222222224</c:v>
                </c:pt>
                <c:pt idx="862">
                  <c:v>0.34317129629629628</c:v>
                </c:pt>
                <c:pt idx="863">
                  <c:v>0.34318287037037037</c:v>
                </c:pt>
                <c:pt idx="864">
                  <c:v>0.34319444444444441</c:v>
                </c:pt>
                <c:pt idx="865">
                  <c:v>0.34320601851851856</c:v>
                </c:pt>
                <c:pt idx="866">
                  <c:v>0.3432175925925926</c:v>
                </c:pt>
                <c:pt idx="867">
                  <c:v>0.3432291666666667</c:v>
                </c:pt>
                <c:pt idx="868">
                  <c:v>0.34324074074074074</c:v>
                </c:pt>
                <c:pt idx="869">
                  <c:v>0.34325231481481483</c:v>
                </c:pt>
                <c:pt idx="870">
                  <c:v>0.34326388888888887</c:v>
                </c:pt>
                <c:pt idx="871">
                  <c:v>0.34327546296296302</c:v>
                </c:pt>
                <c:pt idx="872">
                  <c:v>0.34328703703703706</c:v>
                </c:pt>
                <c:pt idx="873">
                  <c:v>0.3432986111111111</c:v>
                </c:pt>
                <c:pt idx="874">
                  <c:v>0.34331018518518519</c:v>
                </c:pt>
                <c:pt idx="875">
                  <c:v>0.34332175925925923</c:v>
                </c:pt>
                <c:pt idx="876">
                  <c:v>0.34333333333333332</c:v>
                </c:pt>
                <c:pt idx="877">
                  <c:v>0.34334490740740736</c:v>
                </c:pt>
                <c:pt idx="878">
                  <c:v>0.34335648148148151</c:v>
                </c:pt>
                <c:pt idx="879">
                  <c:v>0.34336805555555555</c:v>
                </c:pt>
                <c:pt idx="880">
                  <c:v>0.34337962962962965</c:v>
                </c:pt>
                <c:pt idx="881">
                  <c:v>0.34339120370370368</c:v>
                </c:pt>
                <c:pt idx="882">
                  <c:v>0.34340277777777778</c:v>
                </c:pt>
                <c:pt idx="883">
                  <c:v>0.34341435185185182</c:v>
                </c:pt>
                <c:pt idx="884">
                  <c:v>0.34342592592592597</c:v>
                </c:pt>
                <c:pt idx="885">
                  <c:v>0.34343750000000001</c:v>
                </c:pt>
                <c:pt idx="886">
                  <c:v>0.3434490740740741</c:v>
                </c:pt>
                <c:pt idx="887">
                  <c:v>0.34346064814814814</c:v>
                </c:pt>
                <c:pt idx="888">
                  <c:v>0.34347222222222223</c:v>
                </c:pt>
                <c:pt idx="889">
                  <c:v>0.34348379629629627</c:v>
                </c:pt>
                <c:pt idx="890">
                  <c:v>0.34349537037037042</c:v>
                </c:pt>
                <c:pt idx="891">
                  <c:v>0.34350694444444446</c:v>
                </c:pt>
                <c:pt idx="892">
                  <c:v>0.3435185185185185</c:v>
                </c:pt>
                <c:pt idx="893">
                  <c:v>0.3435300925925926</c:v>
                </c:pt>
                <c:pt idx="894">
                  <c:v>0.34354166666666663</c:v>
                </c:pt>
                <c:pt idx="895">
                  <c:v>0.34355324074074073</c:v>
                </c:pt>
                <c:pt idx="896">
                  <c:v>0.34356481481481477</c:v>
                </c:pt>
                <c:pt idx="897">
                  <c:v>0.34380787037037036</c:v>
                </c:pt>
                <c:pt idx="898">
                  <c:v>0.34381944444444446</c:v>
                </c:pt>
                <c:pt idx="899">
                  <c:v>0.34383101851851849</c:v>
                </c:pt>
                <c:pt idx="900">
                  <c:v>0.34384259259259259</c:v>
                </c:pt>
                <c:pt idx="901">
                  <c:v>0.34385416666666663</c:v>
                </c:pt>
                <c:pt idx="902">
                  <c:v>0.34386574074074078</c:v>
                </c:pt>
                <c:pt idx="903">
                  <c:v>0.34386574074074078</c:v>
                </c:pt>
                <c:pt idx="904">
                  <c:v>0.34387731481481482</c:v>
                </c:pt>
                <c:pt idx="905">
                  <c:v>0.34388888888888891</c:v>
                </c:pt>
                <c:pt idx="906">
                  <c:v>0.34390046296296295</c:v>
                </c:pt>
                <c:pt idx="907">
                  <c:v>0.34391203703703704</c:v>
                </c:pt>
                <c:pt idx="908">
                  <c:v>0.34392361111111108</c:v>
                </c:pt>
                <c:pt idx="909">
                  <c:v>0.34393518518518523</c:v>
                </c:pt>
                <c:pt idx="910">
                  <c:v>0.34394675925925927</c:v>
                </c:pt>
                <c:pt idx="911">
                  <c:v>0.34395833333333337</c:v>
                </c:pt>
                <c:pt idx="912">
                  <c:v>0.3439699074074074</c:v>
                </c:pt>
                <c:pt idx="913">
                  <c:v>0.3439814814814815</c:v>
                </c:pt>
                <c:pt idx="914">
                  <c:v>0.34399305555555554</c:v>
                </c:pt>
                <c:pt idx="915">
                  <c:v>0.34400462962962958</c:v>
                </c:pt>
                <c:pt idx="916">
                  <c:v>0.34401620370370373</c:v>
                </c:pt>
                <c:pt idx="917">
                  <c:v>0.34402777777777777</c:v>
                </c:pt>
                <c:pt idx="918">
                  <c:v>0.34403935185185186</c:v>
                </c:pt>
                <c:pt idx="919">
                  <c:v>0.3440509259259259</c:v>
                </c:pt>
                <c:pt idx="920">
                  <c:v>0.34406249999999999</c:v>
                </c:pt>
                <c:pt idx="921">
                  <c:v>0.34407407407407403</c:v>
                </c:pt>
                <c:pt idx="922">
                  <c:v>0.34408564814814818</c:v>
                </c:pt>
                <c:pt idx="923">
                  <c:v>0.34409722222222222</c:v>
                </c:pt>
                <c:pt idx="924">
                  <c:v>0.34410879629629632</c:v>
                </c:pt>
                <c:pt idx="925">
                  <c:v>0.34412037037037035</c:v>
                </c:pt>
                <c:pt idx="926">
                  <c:v>0.34413194444444445</c:v>
                </c:pt>
                <c:pt idx="927">
                  <c:v>0.34414351851851849</c:v>
                </c:pt>
                <c:pt idx="928">
                  <c:v>0.34415509259259264</c:v>
                </c:pt>
                <c:pt idx="929">
                  <c:v>0.34416666666666668</c:v>
                </c:pt>
                <c:pt idx="930">
                  <c:v>0.34417824074074077</c:v>
                </c:pt>
                <c:pt idx="931">
                  <c:v>0.34418981481481481</c:v>
                </c:pt>
                <c:pt idx="932">
                  <c:v>0.3442013888888889</c:v>
                </c:pt>
                <c:pt idx="933">
                  <c:v>0.34421296296296294</c:v>
                </c:pt>
                <c:pt idx="934">
                  <c:v>0.34422453703703698</c:v>
                </c:pt>
                <c:pt idx="935">
                  <c:v>0.34423611111111113</c:v>
                </c:pt>
                <c:pt idx="936">
                  <c:v>0.34424768518518517</c:v>
                </c:pt>
                <c:pt idx="937">
                  <c:v>0.34425925925925926</c:v>
                </c:pt>
                <c:pt idx="938">
                  <c:v>0.3442708333333333</c:v>
                </c:pt>
                <c:pt idx="939">
                  <c:v>0.3442824074074074</c:v>
                </c:pt>
                <c:pt idx="940">
                  <c:v>0.34429398148148144</c:v>
                </c:pt>
                <c:pt idx="941">
                  <c:v>0.34430555555555559</c:v>
                </c:pt>
                <c:pt idx="942">
                  <c:v>0.3445833333333333</c:v>
                </c:pt>
                <c:pt idx="943">
                  <c:v>0.34459490740740745</c:v>
                </c:pt>
                <c:pt idx="944">
                  <c:v>0.34460648148148149</c:v>
                </c:pt>
                <c:pt idx="945">
                  <c:v>0.34461805555555558</c:v>
                </c:pt>
                <c:pt idx="946">
                  <c:v>0.34462962962962962</c:v>
                </c:pt>
                <c:pt idx="947">
                  <c:v>0.34464120370370371</c:v>
                </c:pt>
                <c:pt idx="948">
                  <c:v>0.34465277777777775</c:v>
                </c:pt>
                <c:pt idx="949">
                  <c:v>0.3446643518518519</c:v>
                </c:pt>
                <c:pt idx="950">
                  <c:v>0.34467592592592594</c:v>
                </c:pt>
                <c:pt idx="951">
                  <c:v>0.34468750000000004</c:v>
                </c:pt>
                <c:pt idx="952">
                  <c:v>0.34469907407407407</c:v>
                </c:pt>
                <c:pt idx="953">
                  <c:v>0.34471064814814811</c:v>
                </c:pt>
                <c:pt idx="954">
                  <c:v>0.34472222222222221</c:v>
                </c:pt>
                <c:pt idx="955">
                  <c:v>0.34473379629629625</c:v>
                </c:pt>
                <c:pt idx="956">
                  <c:v>0.3447453703703704</c:v>
                </c:pt>
                <c:pt idx="957">
                  <c:v>0.34475694444444444</c:v>
                </c:pt>
                <c:pt idx="958">
                  <c:v>0.34476851851851853</c:v>
                </c:pt>
                <c:pt idx="959">
                  <c:v>0.34478009259259257</c:v>
                </c:pt>
                <c:pt idx="960">
                  <c:v>0.34479166666666666</c:v>
                </c:pt>
                <c:pt idx="961">
                  <c:v>0.3448032407407407</c:v>
                </c:pt>
                <c:pt idx="962">
                  <c:v>0.34481481481481485</c:v>
                </c:pt>
                <c:pt idx="963">
                  <c:v>0.34482638888888889</c:v>
                </c:pt>
                <c:pt idx="964">
                  <c:v>0.34483796296296299</c:v>
                </c:pt>
                <c:pt idx="965">
                  <c:v>0.34484953703703702</c:v>
                </c:pt>
                <c:pt idx="966">
                  <c:v>0.34486111111111112</c:v>
                </c:pt>
                <c:pt idx="967">
                  <c:v>0.34486111111111112</c:v>
                </c:pt>
                <c:pt idx="968">
                  <c:v>0.34487268518518516</c:v>
                </c:pt>
                <c:pt idx="969">
                  <c:v>0.34488425925925931</c:v>
                </c:pt>
                <c:pt idx="970">
                  <c:v>0.34489583333333335</c:v>
                </c:pt>
                <c:pt idx="971">
                  <c:v>0.34490740740740744</c:v>
                </c:pt>
                <c:pt idx="972">
                  <c:v>0.34491898148148148</c:v>
                </c:pt>
                <c:pt idx="973">
                  <c:v>0.34493055555555552</c:v>
                </c:pt>
                <c:pt idx="974">
                  <c:v>0.34494212962962961</c:v>
                </c:pt>
                <c:pt idx="975">
                  <c:v>0.34495370370370365</c:v>
                </c:pt>
                <c:pt idx="976">
                  <c:v>0.3449652777777778</c:v>
                </c:pt>
                <c:pt idx="977">
                  <c:v>0.34497685185185184</c:v>
                </c:pt>
                <c:pt idx="978">
                  <c:v>0.34498842592592593</c:v>
                </c:pt>
                <c:pt idx="979">
                  <c:v>0.34499999999999997</c:v>
                </c:pt>
                <c:pt idx="980">
                  <c:v>0.34501157407407407</c:v>
                </c:pt>
                <c:pt idx="981">
                  <c:v>0.34502314814814811</c:v>
                </c:pt>
                <c:pt idx="982">
                  <c:v>0.34503472222222226</c:v>
                </c:pt>
                <c:pt idx="983">
                  <c:v>0.3450462962962963</c:v>
                </c:pt>
                <c:pt idx="984">
                  <c:v>0.34505787037037039</c:v>
                </c:pt>
                <c:pt idx="985">
                  <c:v>0.34506944444444443</c:v>
                </c:pt>
                <c:pt idx="986">
                  <c:v>0.34533564814814816</c:v>
                </c:pt>
                <c:pt idx="987">
                  <c:v>0.34534722222222225</c:v>
                </c:pt>
                <c:pt idx="988">
                  <c:v>0.34535879629629629</c:v>
                </c:pt>
                <c:pt idx="989">
                  <c:v>0.34537037037037038</c:v>
                </c:pt>
                <c:pt idx="990">
                  <c:v>0.34538194444444442</c:v>
                </c:pt>
                <c:pt idx="991">
                  <c:v>0.34539351851851857</c:v>
                </c:pt>
                <c:pt idx="992">
                  <c:v>0.34540509259259261</c:v>
                </c:pt>
                <c:pt idx="993">
                  <c:v>0.34541666666666665</c:v>
                </c:pt>
                <c:pt idx="994">
                  <c:v>0.34542824074074074</c:v>
                </c:pt>
                <c:pt idx="995">
                  <c:v>0.34543981481481478</c:v>
                </c:pt>
                <c:pt idx="996">
                  <c:v>0.34545138888888888</c:v>
                </c:pt>
                <c:pt idx="997">
                  <c:v>0.34546296296296292</c:v>
                </c:pt>
                <c:pt idx="998">
                  <c:v>0.34547453703703707</c:v>
                </c:pt>
                <c:pt idx="999">
                  <c:v>0.3454861111111111</c:v>
                </c:pt>
                <c:pt idx="1000">
                  <c:v>0.3454976851851852</c:v>
                </c:pt>
                <c:pt idx="1001">
                  <c:v>0.34550925925925924</c:v>
                </c:pt>
                <c:pt idx="1002">
                  <c:v>0.34552083333333333</c:v>
                </c:pt>
                <c:pt idx="1003">
                  <c:v>0.34553240740740737</c:v>
                </c:pt>
                <c:pt idx="1004">
                  <c:v>0.34554398148148152</c:v>
                </c:pt>
                <c:pt idx="1005">
                  <c:v>0.34555555555555556</c:v>
                </c:pt>
                <c:pt idx="1006">
                  <c:v>0.34556712962962965</c:v>
                </c:pt>
                <c:pt idx="1007">
                  <c:v>0.34557870370370369</c:v>
                </c:pt>
                <c:pt idx="1008">
                  <c:v>0.34559027777777779</c:v>
                </c:pt>
                <c:pt idx="1009">
                  <c:v>0.34560185185185183</c:v>
                </c:pt>
                <c:pt idx="1010">
                  <c:v>0.34561342592592598</c:v>
                </c:pt>
                <c:pt idx="1011">
                  <c:v>0.34562500000000002</c:v>
                </c:pt>
                <c:pt idx="1012">
                  <c:v>0.34563657407407405</c:v>
                </c:pt>
                <c:pt idx="1013">
                  <c:v>0.34564814814814815</c:v>
                </c:pt>
                <c:pt idx="1014">
                  <c:v>0.34565972222222219</c:v>
                </c:pt>
                <c:pt idx="1015">
                  <c:v>0.34567129629629628</c:v>
                </c:pt>
                <c:pt idx="1016">
                  <c:v>0.34568287037037032</c:v>
                </c:pt>
                <c:pt idx="1017">
                  <c:v>0.34569444444444447</c:v>
                </c:pt>
                <c:pt idx="1018">
                  <c:v>0.34570601851851851</c:v>
                </c:pt>
                <c:pt idx="1019">
                  <c:v>0.3457175925925926</c:v>
                </c:pt>
                <c:pt idx="1020">
                  <c:v>0.34572916666666664</c:v>
                </c:pt>
                <c:pt idx="1021">
                  <c:v>0.34574074074074074</c:v>
                </c:pt>
                <c:pt idx="1022">
                  <c:v>0.34575231481481478</c:v>
                </c:pt>
                <c:pt idx="1023">
                  <c:v>0.34576388888888893</c:v>
                </c:pt>
                <c:pt idx="1024">
                  <c:v>0.34577546296296297</c:v>
                </c:pt>
                <c:pt idx="1025">
                  <c:v>0.34577546296296297</c:v>
                </c:pt>
                <c:pt idx="1026">
                  <c:v>0.34578703703703706</c:v>
                </c:pt>
                <c:pt idx="1027">
                  <c:v>0.3457986111111111</c:v>
                </c:pt>
                <c:pt idx="1028">
                  <c:v>0.34581018518518519</c:v>
                </c:pt>
                <c:pt idx="1029">
                  <c:v>0.34582175925925923</c:v>
                </c:pt>
                <c:pt idx="1030">
                  <c:v>0.34583333333333338</c:v>
                </c:pt>
                <c:pt idx="1031">
                  <c:v>0.34584490740740742</c:v>
                </c:pt>
                <c:pt idx="1032">
                  <c:v>0.34585648148148151</c:v>
                </c:pt>
                <c:pt idx="1033">
                  <c:v>0.34586805555555555</c:v>
                </c:pt>
                <c:pt idx="1034">
                  <c:v>0.34587962962962965</c:v>
                </c:pt>
                <c:pt idx="1035">
                  <c:v>0.34589120370370369</c:v>
                </c:pt>
                <c:pt idx="1036">
                  <c:v>0.34590277777777773</c:v>
                </c:pt>
                <c:pt idx="1037">
                  <c:v>0.34591435185185188</c:v>
                </c:pt>
                <c:pt idx="1038">
                  <c:v>0.34592592592592591</c:v>
                </c:pt>
                <c:pt idx="1039">
                  <c:v>0.34593750000000001</c:v>
                </c:pt>
                <c:pt idx="1040">
                  <c:v>0.34594907407407405</c:v>
                </c:pt>
                <c:pt idx="1041">
                  <c:v>0.34596064814814814</c:v>
                </c:pt>
                <c:pt idx="1042">
                  <c:v>0.34597222222222218</c:v>
                </c:pt>
                <c:pt idx="1043">
                  <c:v>0.34598379629629633</c:v>
                </c:pt>
                <c:pt idx="1044">
                  <c:v>0.34599537037037037</c:v>
                </c:pt>
                <c:pt idx="1045">
                  <c:v>0.34600694444444446</c:v>
                </c:pt>
                <c:pt idx="1046">
                  <c:v>0.3460185185185185</c:v>
                </c:pt>
                <c:pt idx="1047">
                  <c:v>0.34629629629629632</c:v>
                </c:pt>
                <c:pt idx="1048">
                  <c:v>0.34629629629629632</c:v>
                </c:pt>
                <c:pt idx="1049">
                  <c:v>0.34630787037037036</c:v>
                </c:pt>
                <c:pt idx="1050">
                  <c:v>0.34631944444444446</c:v>
                </c:pt>
                <c:pt idx="1051">
                  <c:v>0.3463310185185185</c:v>
                </c:pt>
                <c:pt idx="1052">
                  <c:v>0.34634259259259265</c:v>
                </c:pt>
                <c:pt idx="1053">
                  <c:v>0.34635416666666669</c:v>
                </c:pt>
                <c:pt idx="1054">
                  <c:v>0.34636574074074072</c:v>
                </c:pt>
                <c:pt idx="1055">
                  <c:v>0.34637731481481482</c:v>
                </c:pt>
                <c:pt idx="1056">
                  <c:v>0.34638888888888886</c:v>
                </c:pt>
                <c:pt idx="1057">
                  <c:v>0.34640046296296295</c:v>
                </c:pt>
                <c:pt idx="1058">
                  <c:v>0.34641203703703699</c:v>
                </c:pt>
                <c:pt idx="1059">
                  <c:v>0.34642361111111114</c:v>
                </c:pt>
                <c:pt idx="1060">
                  <c:v>0.34643518518518518</c:v>
                </c:pt>
                <c:pt idx="1061">
                  <c:v>0.34644675925925927</c:v>
                </c:pt>
                <c:pt idx="1062">
                  <c:v>0.34645833333333331</c:v>
                </c:pt>
                <c:pt idx="1063">
                  <c:v>0.34646990740740741</c:v>
                </c:pt>
                <c:pt idx="1064">
                  <c:v>0.34648148148148145</c:v>
                </c:pt>
                <c:pt idx="1065">
                  <c:v>0.3464930555555556</c:v>
                </c:pt>
                <c:pt idx="1066">
                  <c:v>0.34650462962962963</c:v>
                </c:pt>
                <c:pt idx="1067">
                  <c:v>0.34651620370370373</c:v>
                </c:pt>
                <c:pt idx="1068">
                  <c:v>0.34652777777777777</c:v>
                </c:pt>
                <c:pt idx="1069">
                  <c:v>0.34653935185185186</c:v>
                </c:pt>
                <c:pt idx="1070">
                  <c:v>0.3465509259259259</c:v>
                </c:pt>
                <c:pt idx="1071">
                  <c:v>0.34656250000000005</c:v>
                </c:pt>
                <c:pt idx="1072">
                  <c:v>0.34657407407407409</c:v>
                </c:pt>
                <c:pt idx="1073">
                  <c:v>0.34658564814814818</c:v>
                </c:pt>
                <c:pt idx="1074">
                  <c:v>0.34659722222222222</c:v>
                </c:pt>
                <c:pt idx="1075">
                  <c:v>0.34660879629629626</c:v>
                </c:pt>
                <c:pt idx="1076">
                  <c:v>0.34662037037037036</c:v>
                </c:pt>
                <c:pt idx="1077">
                  <c:v>0.3466319444444444</c:v>
                </c:pt>
                <c:pt idx="1078">
                  <c:v>0.34664351851851855</c:v>
                </c:pt>
                <c:pt idx="1079">
                  <c:v>0.34665509259259258</c:v>
                </c:pt>
                <c:pt idx="1080">
                  <c:v>0.34666666666666668</c:v>
                </c:pt>
                <c:pt idx="1081">
                  <c:v>0.34667824074074072</c:v>
                </c:pt>
                <c:pt idx="1082">
                  <c:v>0.34668981481481481</c:v>
                </c:pt>
                <c:pt idx="1083">
                  <c:v>0.34670138888888885</c:v>
                </c:pt>
                <c:pt idx="1084">
                  <c:v>0.346712962962963</c:v>
                </c:pt>
                <c:pt idx="1085">
                  <c:v>0.34672453703703704</c:v>
                </c:pt>
                <c:pt idx="1086">
                  <c:v>0.34673611111111113</c:v>
                </c:pt>
                <c:pt idx="1087">
                  <c:v>0.34674768518518517</c:v>
                </c:pt>
                <c:pt idx="1088">
                  <c:v>0.34675925925925927</c:v>
                </c:pt>
                <c:pt idx="1089">
                  <c:v>0.34677083333333331</c:v>
                </c:pt>
                <c:pt idx="1090">
                  <c:v>0.34678240740740746</c:v>
                </c:pt>
                <c:pt idx="1091">
                  <c:v>0.34679398148148149</c:v>
                </c:pt>
                <c:pt idx="1092">
                  <c:v>0.34680555555555559</c:v>
                </c:pt>
                <c:pt idx="1093">
                  <c:v>0.34681712962962963</c:v>
                </c:pt>
                <c:pt idx="1094">
                  <c:v>0.34682870370370367</c:v>
                </c:pt>
                <c:pt idx="1095">
                  <c:v>0.34684027777777776</c:v>
                </c:pt>
                <c:pt idx="1096">
                  <c:v>0.3468518518518518</c:v>
                </c:pt>
                <c:pt idx="1097">
                  <c:v>0.34686342592592595</c:v>
                </c:pt>
                <c:pt idx="1098">
                  <c:v>0.34687499999999999</c:v>
                </c:pt>
                <c:pt idx="1099">
                  <c:v>0.34688657407407408</c:v>
                </c:pt>
                <c:pt idx="1100">
                  <c:v>0.34689814814814812</c:v>
                </c:pt>
                <c:pt idx="1101">
                  <c:v>0.34690972222222222</c:v>
                </c:pt>
                <c:pt idx="1102">
                  <c:v>0.34692129629629626</c:v>
                </c:pt>
                <c:pt idx="1103">
                  <c:v>0.34693287037037041</c:v>
                </c:pt>
                <c:pt idx="1104">
                  <c:v>0.35076388888888888</c:v>
                </c:pt>
                <c:pt idx="1105">
                  <c:v>0.35077546296296297</c:v>
                </c:pt>
                <c:pt idx="1106">
                  <c:v>0.35078703703703701</c:v>
                </c:pt>
                <c:pt idx="1107">
                  <c:v>0.35079861111111116</c:v>
                </c:pt>
                <c:pt idx="1108">
                  <c:v>0.3508101851851852</c:v>
                </c:pt>
                <c:pt idx="1109">
                  <c:v>0.35082175925925929</c:v>
                </c:pt>
                <c:pt idx="1110">
                  <c:v>0.35083333333333333</c:v>
                </c:pt>
                <c:pt idx="1111">
                  <c:v>0.35084490740740737</c:v>
                </c:pt>
                <c:pt idx="1112">
                  <c:v>0.35085648148148146</c:v>
                </c:pt>
                <c:pt idx="1113">
                  <c:v>0.3508680555555555</c:v>
                </c:pt>
                <c:pt idx="1114">
                  <c:v>0.35087962962962965</c:v>
                </c:pt>
                <c:pt idx="1115">
                  <c:v>0.35089120370370369</c:v>
                </c:pt>
                <c:pt idx="1116">
                  <c:v>0.35089120370370369</c:v>
                </c:pt>
                <c:pt idx="1117">
                  <c:v>0.35090277777777779</c:v>
                </c:pt>
                <c:pt idx="1118">
                  <c:v>0.35091435185185182</c:v>
                </c:pt>
                <c:pt idx="1119">
                  <c:v>0.35092592592592592</c:v>
                </c:pt>
                <c:pt idx="1120">
                  <c:v>0.35093749999999996</c:v>
                </c:pt>
                <c:pt idx="1121">
                  <c:v>0.35094907407407411</c:v>
                </c:pt>
                <c:pt idx="1122">
                  <c:v>0.35096064814814815</c:v>
                </c:pt>
                <c:pt idx="1123">
                  <c:v>0.35097222222222224</c:v>
                </c:pt>
                <c:pt idx="1124">
                  <c:v>0.35098379629629628</c:v>
                </c:pt>
                <c:pt idx="1125">
                  <c:v>0.35099537037037037</c:v>
                </c:pt>
                <c:pt idx="1126">
                  <c:v>0.35100694444444441</c:v>
                </c:pt>
                <c:pt idx="1127">
                  <c:v>0.35101851851851856</c:v>
                </c:pt>
                <c:pt idx="1128">
                  <c:v>0.3510300925925926</c:v>
                </c:pt>
                <c:pt idx="1129">
                  <c:v>0.3510416666666667</c:v>
                </c:pt>
                <c:pt idx="1130">
                  <c:v>0.35105324074074074</c:v>
                </c:pt>
                <c:pt idx="1131">
                  <c:v>0.35106481481481483</c:v>
                </c:pt>
                <c:pt idx="1132">
                  <c:v>0.35107638888888887</c:v>
                </c:pt>
                <c:pt idx="1133">
                  <c:v>0.35108796296296302</c:v>
                </c:pt>
                <c:pt idx="1134">
                  <c:v>0.35109953703703706</c:v>
                </c:pt>
                <c:pt idx="1135">
                  <c:v>0.3511111111111111</c:v>
                </c:pt>
                <c:pt idx="1136">
                  <c:v>0.35112268518518519</c:v>
                </c:pt>
                <c:pt idx="1137">
                  <c:v>0.35113425925925923</c:v>
                </c:pt>
                <c:pt idx="1138">
                  <c:v>0.35114583333333332</c:v>
                </c:pt>
                <c:pt idx="1139">
                  <c:v>0.35115740740740736</c:v>
                </c:pt>
                <c:pt idx="1140">
                  <c:v>0.35116898148148151</c:v>
                </c:pt>
                <c:pt idx="1141">
                  <c:v>0.35118055555555555</c:v>
                </c:pt>
                <c:pt idx="1142">
                  <c:v>0.35119212962962965</c:v>
                </c:pt>
                <c:pt idx="1143">
                  <c:v>0.35120370370370368</c:v>
                </c:pt>
                <c:pt idx="1144">
                  <c:v>0.35121527777777778</c:v>
                </c:pt>
                <c:pt idx="1145">
                  <c:v>0.35122685185185182</c:v>
                </c:pt>
                <c:pt idx="1146">
                  <c:v>0.35123842592592597</c:v>
                </c:pt>
                <c:pt idx="1147">
                  <c:v>0.35125000000000001</c:v>
                </c:pt>
                <c:pt idx="1148">
                  <c:v>0.3512615740740741</c:v>
                </c:pt>
                <c:pt idx="1149">
                  <c:v>0.35127314814814814</c:v>
                </c:pt>
                <c:pt idx="1150">
                  <c:v>0.35128472222222223</c:v>
                </c:pt>
                <c:pt idx="1151">
                  <c:v>0.35129629629629627</c:v>
                </c:pt>
                <c:pt idx="1152">
                  <c:v>0.35130787037037042</c:v>
                </c:pt>
                <c:pt idx="1153">
                  <c:v>0.35131944444444446</c:v>
                </c:pt>
                <c:pt idx="1154">
                  <c:v>0.3513310185185185</c:v>
                </c:pt>
                <c:pt idx="1155">
                  <c:v>0.3513425925925926</c:v>
                </c:pt>
                <c:pt idx="1156">
                  <c:v>0.35135416666666663</c:v>
                </c:pt>
                <c:pt idx="1157">
                  <c:v>0.35136574074074073</c:v>
                </c:pt>
                <c:pt idx="1158">
                  <c:v>0.35137731481481477</c:v>
                </c:pt>
                <c:pt idx="1159">
                  <c:v>0.35138888888888892</c:v>
                </c:pt>
                <c:pt idx="1160">
                  <c:v>0.35140046296296296</c:v>
                </c:pt>
                <c:pt idx="1161">
                  <c:v>0.35141203703703705</c:v>
                </c:pt>
                <c:pt idx="1162">
                  <c:v>0.35142361111111109</c:v>
                </c:pt>
                <c:pt idx="1163">
                  <c:v>0.35143518518518518</c:v>
                </c:pt>
                <c:pt idx="1164">
                  <c:v>0.35144675925925922</c:v>
                </c:pt>
                <c:pt idx="1165">
                  <c:v>0.35211805555555559</c:v>
                </c:pt>
                <c:pt idx="1166">
                  <c:v>0.35212962962962963</c:v>
                </c:pt>
                <c:pt idx="1167">
                  <c:v>0.35214120370370372</c:v>
                </c:pt>
                <c:pt idx="1168">
                  <c:v>0.35215277777777776</c:v>
                </c:pt>
                <c:pt idx="1169">
                  <c:v>0.35216435185185185</c:v>
                </c:pt>
                <c:pt idx="1170">
                  <c:v>0.35217592592592589</c:v>
                </c:pt>
                <c:pt idx="1171">
                  <c:v>0.35218750000000004</c:v>
                </c:pt>
                <c:pt idx="1172">
                  <c:v>0.35219907407407408</c:v>
                </c:pt>
                <c:pt idx="1173">
                  <c:v>0.35221064814814818</c:v>
                </c:pt>
                <c:pt idx="1174">
                  <c:v>0.35222222222222221</c:v>
                </c:pt>
                <c:pt idx="1175">
                  <c:v>0.35223379629629631</c:v>
                </c:pt>
                <c:pt idx="1176">
                  <c:v>0.35224537037037035</c:v>
                </c:pt>
                <c:pt idx="1177">
                  <c:v>0.3522569444444445</c:v>
                </c:pt>
                <c:pt idx="1178">
                  <c:v>0.35226851851851854</c:v>
                </c:pt>
                <c:pt idx="1179">
                  <c:v>0.35228009259259263</c:v>
                </c:pt>
                <c:pt idx="1180">
                  <c:v>0.35229166666666667</c:v>
                </c:pt>
                <c:pt idx="1181">
                  <c:v>0.35230324074074071</c:v>
                </c:pt>
                <c:pt idx="1182">
                  <c:v>0.3523148148148148</c:v>
                </c:pt>
                <c:pt idx="1183">
                  <c:v>0.35232638888888884</c:v>
                </c:pt>
                <c:pt idx="1184">
                  <c:v>0.35233796296296299</c:v>
                </c:pt>
                <c:pt idx="1185">
                  <c:v>0.35234953703703703</c:v>
                </c:pt>
                <c:pt idx="1186">
                  <c:v>0.35236111111111112</c:v>
                </c:pt>
                <c:pt idx="1187">
                  <c:v>0.35237268518518516</c:v>
                </c:pt>
                <c:pt idx="1188">
                  <c:v>0.35238425925925926</c:v>
                </c:pt>
                <c:pt idx="1189">
                  <c:v>0.3523958333333333</c:v>
                </c:pt>
                <c:pt idx="1190">
                  <c:v>0.35240740740740745</c:v>
                </c:pt>
                <c:pt idx="1191">
                  <c:v>0.35241898148148149</c:v>
                </c:pt>
                <c:pt idx="1192">
                  <c:v>0.35243055555555558</c:v>
                </c:pt>
                <c:pt idx="1193">
                  <c:v>0.35244212962962962</c:v>
                </c:pt>
                <c:pt idx="1194">
                  <c:v>0.35245370370370371</c:v>
                </c:pt>
                <c:pt idx="1195">
                  <c:v>0.35246527777777775</c:v>
                </c:pt>
                <c:pt idx="1196">
                  <c:v>0.3524768518518519</c:v>
                </c:pt>
                <c:pt idx="1197">
                  <c:v>0.35248842592592594</c:v>
                </c:pt>
                <c:pt idx="1198">
                  <c:v>0.35250000000000004</c:v>
                </c:pt>
                <c:pt idx="1199">
                  <c:v>0.35251157407407407</c:v>
                </c:pt>
                <c:pt idx="1200">
                  <c:v>0.35252314814814811</c:v>
                </c:pt>
                <c:pt idx="1201">
                  <c:v>0.35253472222222221</c:v>
                </c:pt>
                <c:pt idx="1202">
                  <c:v>0.35254629629629625</c:v>
                </c:pt>
                <c:pt idx="1203">
                  <c:v>0.3525578703703704</c:v>
                </c:pt>
                <c:pt idx="1204">
                  <c:v>0.35256944444444444</c:v>
                </c:pt>
                <c:pt idx="1205">
                  <c:v>0.35258101851851853</c:v>
                </c:pt>
                <c:pt idx="1206">
                  <c:v>0.35259259259259257</c:v>
                </c:pt>
                <c:pt idx="1207">
                  <c:v>0.35260416666666666</c:v>
                </c:pt>
                <c:pt idx="1208">
                  <c:v>0.3526157407407407</c:v>
                </c:pt>
                <c:pt idx="1209">
                  <c:v>0.35262731481481485</c:v>
                </c:pt>
                <c:pt idx="1210">
                  <c:v>0.35263888888888889</c:v>
                </c:pt>
                <c:pt idx="1211">
                  <c:v>0.35265046296296299</c:v>
                </c:pt>
                <c:pt idx="1212">
                  <c:v>0.35266203703703702</c:v>
                </c:pt>
                <c:pt idx="1213">
                  <c:v>0.35267361111111112</c:v>
                </c:pt>
                <c:pt idx="1214">
                  <c:v>0.35268518518518516</c:v>
                </c:pt>
                <c:pt idx="1215">
                  <c:v>0.35296296296296298</c:v>
                </c:pt>
                <c:pt idx="1216">
                  <c:v>0.35297453703703702</c:v>
                </c:pt>
                <c:pt idx="1217">
                  <c:v>0.35298611111111117</c:v>
                </c:pt>
                <c:pt idx="1218">
                  <c:v>0.35299768518518521</c:v>
                </c:pt>
                <c:pt idx="1219">
                  <c:v>0.35300925925925924</c:v>
                </c:pt>
                <c:pt idx="1220">
                  <c:v>0.35302083333333334</c:v>
                </c:pt>
                <c:pt idx="1221">
                  <c:v>0.35303240740740738</c:v>
                </c:pt>
                <c:pt idx="1222">
                  <c:v>0.35304398148148147</c:v>
                </c:pt>
                <c:pt idx="1223">
                  <c:v>0.35305555555555551</c:v>
                </c:pt>
                <c:pt idx="1224">
                  <c:v>0.35306712962962966</c:v>
                </c:pt>
                <c:pt idx="1225">
                  <c:v>0.3530787037037037</c:v>
                </c:pt>
                <c:pt idx="1226">
                  <c:v>0.35309027777777779</c:v>
                </c:pt>
                <c:pt idx="1227">
                  <c:v>0.35310185185185183</c:v>
                </c:pt>
                <c:pt idx="1228">
                  <c:v>0.35311342592592593</c:v>
                </c:pt>
                <c:pt idx="1229">
                  <c:v>0.35312499999999997</c:v>
                </c:pt>
                <c:pt idx="1230">
                  <c:v>0.35313657407407412</c:v>
                </c:pt>
                <c:pt idx="1231">
                  <c:v>0.35314814814814816</c:v>
                </c:pt>
                <c:pt idx="1232">
                  <c:v>0.35314814814814816</c:v>
                </c:pt>
                <c:pt idx="1233">
                  <c:v>0.35315972222222225</c:v>
                </c:pt>
                <c:pt idx="1234">
                  <c:v>0.35317129629629629</c:v>
                </c:pt>
                <c:pt idx="1235">
                  <c:v>0.35318287037037038</c:v>
                </c:pt>
                <c:pt idx="1236">
                  <c:v>0.35319444444444442</c:v>
                </c:pt>
                <c:pt idx="1237">
                  <c:v>0.35320601851851857</c:v>
                </c:pt>
                <c:pt idx="1238">
                  <c:v>0.35321759259259261</c:v>
                </c:pt>
                <c:pt idx="1239">
                  <c:v>0.35322916666666665</c:v>
                </c:pt>
                <c:pt idx="1240">
                  <c:v>0.35324074074074074</c:v>
                </c:pt>
                <c:pt idx="1241">
                  <c:v>0.35325231481481478</c:v>
                </c:pt>
                <c:pt idx="1242">
                  <c:v>0.35326388888888888</c:v>
                </c:pt>
                <c:pt idx="1243">
                  <c:v>0.35327546296296292</c:v>
                </c:pt>
                <c:pt idx="1244">
                  <c:v>0.35328703703703707</c:v>
                </c:pt>
                <c:pt idx="1245">
                  <c:v>0.3532986111111111</c:v>
                </c:pt>
                <c:pt idx="1246">
                  <c:v>0.3533101851851852</c:v>
                </c:pt>
                <c:pt idx="1247">
                  <c:v>0.35332175925925924</c:v>
                </c:pt>
                <c:pt idx="1248">
                  <c:v>0.35333333333333333</c:v>
                </c:pt>
                <c:pt idx="1249">
                  <c:v>0.35334490740740737</c:v>
                </c:pt>
                <c:pt idx="1250">
                  <c:v>0.35335648148148152</c:v>
                </c:pt>
                <c:pt idx="1251">
                  <c:v>0.35336805555555556</c:v>
                </c:pt>
                <c:pt idx="1252">
                  <c:v>0.35337962962962965</c:v>
                </c:pt>
                <c:pt idx="1253">
                  <c:v>0.35339120370370369</c:v>
                </c:pt>
                <c:pt idx="1254">
                  <c:v>0.35340277777777779</c:v>
                </c:pt>
                <c:pt idx="1255">
                  <c:v>0.35341435185185183</c:v>
                </c:pt>
                <c:pt idx="1256">
                  <c:v>0.35342592592592598</c:v>
                </c:pt>
                <c:pt idx="1257">
                  <c:v>0.35343750000000002</c:v>
                </c:pt>
                <c:pt idx="1258">
                  <c:v>0.35344907407407405</c:v>
                </c:pt>
                <c:pt idx="1259">
                  <c:v>0.35346064814814815</c:v>
                </c:pt>
                <c:pt idx="1260">
                  <c:v>0.35347222222222219</c:v>
                </c:pt>
                <c:pt idx="1261">
                  <c:v>0.35348379629629628</c:v>
                </c:pt>
                <c:pt idx="1262">
                  <c:v>0.35371527777777773</c:v>
                </c:pt>
                <c:pt idx="1263">
                  <c:v>0.35372685185185188</c:v>
                </c:pt>
                <c:pt idx="1264">
                  <c:v>0.35373842592592591</c:v>
                </c:pt>
                <c:pt idx="1265">
                  <c:v>0.35375000000000001</c:v>
                </c:pt>
                <c:pt idx="1266">
                  <c:v>0.35376157407407405</c:v>
                </c:pt>
                <c:pt idx="1267">
                  <c:v>0.35377314814814814</c:v>
                </c:pt>
                <c:pt idx="1268">
                  <c:v>0.35378472222222218</c:v>
                </c:pt>
                <c:pt idx="1269">
                  <c:v>0.35379629629629633</c:v>
                </c:pt>
                <c:pt idx="1270">
                  <c:v>0.35380787037037037</c:v>
                </c:pt>
                <c:pt idx="1271">
                  <c:v>0.35381944444444446</c:v>
                </c:pt>
                <c:pt idx="1272">
                  <c:v>0.3538310185185185</c:v>
                </c:pt>
                <c:pt idx="1273">
                  <c:v>0.3538425925925926</c:v>
                </c:pt>
                <c:pt idx="1274">
                  <c:v>0.35385416666666664</c:v>
                </c:pt>
                <c:pt idx="1275">
                  <c:v>0.35386574074074079</c:v>
                </c:pt>
                <c:pt idx="1276">
                  <c:v>0.35387731481481483</c:v>
                </c:pt>
                <c:pt idx="1277">
                  <c:v>0.35388888888888892</c:v>
                </c:pt>
                <c:pt idx="1278">
                  <c:v>0.35390046296296296</c:v>
                </c:pt>
                <c:pt idx="1279">
                  <c:v>0.35391203703703705</c:v>
                </c:pt>
                <c:pt idx="1280">
                  <c:v>0.35392361111111109</c:v>
                </c:pt>
                <c:pt idx="1281">
                  <c:v>0.35393518518518513</c:v>
                </c:pt>
                <c:pt idx="1282">
                  <c:v>0.35394675925925928</c:v>
                </c:pt>
                <c:pt idx="1283">
                  <c:v>0.35395833333333332</c:v>
                </c:pt>
                <c:pt idx="1284">
                  <c:v>0.35396990740740741</c:v>
                </c:pt>
                <c:pt idx="1285">
                  <c:v>0.35398148148148145</c:v>
                </c:pt>
                <c:pt idx="1286">
                  <c:v>0.35399305555555555</c:v>
                </c:pt>
                <c:pt idx="1287">
                  <c:v>0.35400462962962959</c:v>
                </c:pt>
                <c:pt idx="1288">
                  <c:v>0.35401620370370374</c:v>
                </c:pt>
                <c:pt idx="1289">
                  <c:v>0.35402777777777777</c:v>
                </c:pt>
                <c:pt idx="1290">
                  <c:v>0.35403935185185187</c:v>
                </c:pt>
                <c:pt idx="1291">
                  <c:v>0.35405092592592591</c:v>
                </c:pt>
                <c:pt idx="1292">
                  <c:v>0.3540625</c:v>
                </c:pt>
                <c:pt idx="1293">
                  <c:v>0.35407407407407404</c:v>
                </c:pt>
                <c:pt idx="1294">
                  <c:v>0.35408564814814819</c:v>
                </c:pt>
                <c:pt idx="1295">
                  <c:v>0.35409722222222223</c:v>
                </c:pt>
                <c:pt idx="1296">
                  <c:v>0.35410879629629632</c:v>
                </c:pt>
                <c:pt idx="1297">
                  <c:v>0.35412037037037036</c:v>
                </c:pt>
                <c:pt idx="1298">
                  <c:v>0.35413194444444446</c:v>
                </c:pt>
                <c:pt idx="1299">
                  <c:v>0.3541435185185185</c:v>
                </c:pt>
                <c:pt idx="1300">
                  <c:v>0.35415509259259265</c:v>
                </c:pt>
                <c:pt idx="1301">
                  <c:v>0.35416666666666669</c:v>
                </c:pt>
                <c:pt idx="1302">
                  <c:v>0.35417824074074072</c:v>
                </c:pt>
                <c:pt idx="1303">
                  <c:v>0.35418981481481482</c:v>
                </c:pt>
                <c:pt idx="1304">
                  <c:v>0.35420138888888886</c:v>
                </c:pt>
                <c:pt idx="1305">
                  <c:v>0.35421296296296295</c:v>
                </c:pt>
                <c:pt idx="1306">
                  <c:v>0.35422453703703699</c:v>
                </c:pt>
                <c:pt idx="1307">
                  <c:v>0.35447916666666668</c:v>
                </c:pt>
                <c:pt idx="1308">
                  <c:v>0.35449074074074072</c:v>
                </c:pt>
                <c:pt idx="1309">
                  <c:v>0.35450231481481481</c:v>
                </c:pt>
                <c:pt idx="1310">
                  <c:v>0.35451388888888885</c:v>
                </c:pt>
                <c:pt idx="1311">
                  <c:v>0.354525462962963</c:v>
                </c:pt>
                <c:pt idx="1312">
                  <c:v>0.35453703703703704</c:v>
                </c:pt>
                <c:pt idx="1313">
                  <c:v>0.35454861111111113</c:v>
                </c:pt>
                <c:pt idx="1314">
                  <c:v>0.35456018518518517</c:v>
                </c:pt>
                <c:pt idx="1315">
                  <c:v>0.35457175925925927</c:v>
                </c:pt>
                <c:pt idx="1316">
                  <c:v>0.35458333333333331</c:v>
                </c:pt>
                <c:pt idx="1317">
                  <c:v>0.35459490740740746</c:v>
                </c:pt>
                <c:pt idx="1318">
                  <c:v>0.35460648148148149</c:v>
                </c:pt>
                <c:pt idx="1319">
                  <c:v>0.35461805555555559</c:v>
                </c:pt>
                <c:pt idx="1320">
                  <c:v>0.35462962962962963</c:v>
                </c:pt>
                <c:pt idx="1321">
                  <c:v>0.35464120370370367</c:v>
                </c:pt>
                <c:pt idx="1322">
                  <c:v>0.35465277777777776</c:v>
                </c:pt>
                <c:pt idx="1323">
                  <c:v>0.3546643518518518</c:v>
                </c:pt>
                <c:pt idx="1324">
                  <c:v>0.35467592592592595</c:v>
                </c:pt>
                <c:pt idx="1325">
                  <c:v>0.35468749999999999</c:v>
                </c:pt>
                <c:pt idx="1326">
                  <c:v>0.35469907407407408</c:v>
                </c:pt>
                <c:pt idx="1327">
                  <c:v>0.35471064814814812</c:v>
                </c:pt>
                <c:pt idx="1328">
                  <c:v>0.35472222222222222</c:v>
                </c:pt>
                <c:pt idx="1329">
                  <c:v>0.35473379629629626</c:v>
                </c:pt>
                <c:pt idx="1330">
                  <c:v>0.35474537037037041</c:v>
                </c:pt>
                <c:pt idx="1331">
                  <c:v>0.35475694444444444</c:v>
                </c:pt>
                <c:pt idx="1332">
                  <c:v>0.35476851851851854</c:v>
                </c:pt>
                <c:pt idx="1333">
                  <c:v>0.35478009259259258</c:v>
                </c:pt>
                <c:pt idx="1334">
                  <c:v>0.35479166666666667</c:v>
                </c:pt>
                <c:pt idx="1335">
                  <c:v>0.35480324074074071</c:v>
                </c:pt>
                <c:pt idx="1336">
                  <c:v>0.35481481481481486</c:v>
                </c:pt>
                <c:pt idx="1337">
                  <c:v>0.3548263888888889</c:v>
                </c:pt>
                <c:pt idx="1338">
                  <c:v>0.35483796296296299</c:v>
                </c:pt>
                <c:pt idx="1339">
                  <c:v>0.35484953703703703</c:v>
                </c:pt>
                <c:pt idx="1340">
                  <c:v>0.35486111111111113</c:v>
                </c:pt>
                <c:pt idx="1341">
                  <c:v>0.35487268518518517</c:v>
                </c:pt>
                <c:pt idx="1342">
                  <c:v>0.35488425925925932</c:v>
                </c:pt>
                <c:pt idx="1343">
                  <c:v>0.35489583333333335</c:v>
                </c:pt>
                <c:pt idx="1344">
                  <c:v>0.35489583333333335</c:v>
                </c:pt>
                <c:pt idx="1345">
                  <c:v>0.35490740740740739</c:v>
                </c:pt>
                <c:pt idx="1346">
                  <c:v>0.35491898148148149</c:v>
                </c:pt>
                <c:pt idx="1347">
                  <c:v>0.35493055555555553</c:v>
                </c:pt>
                <c:pt idx="1348">
                  <c:v>0.35494212962962962</c:v>
                </c:pt>
                <c:pt idx="1349">
                  <c:v>0.35495370370370366</c:v>
                </c:pt>
                <c:pt idx="1350">
                  <c:v>0.35496527777777781</c:v>
                </c:pt>
                <c:pt idx="1351">
                  <c:v>0.35497685185185185</c:v>
                </c:pt>
                <c:pt idx="1352">
                  <c:v>0.35498842592592594</c:v>
                </c:pt>
                <c:pt idx="1353">
                  <c:v>0.35499999999999998</c:v>
                </c:pt>
                <c:pt idx="1354">
                  <c:v>0.35501157407407408</c:v>
                </c:pt>
                <c:pt idx="1355">
                  <c:v>0.35502314814814812</c:v>
                </c:pt>
                <c:pt idx="1356">
                  <c:v>0.35503472222222227</c:v>
                </c:pt>
                <c:pt idx="1357">
                  <c:v>0.35528935185185184</c:v>
                </c:pt>
                <c:pt idx="1358">
                  <c:v>0.35530092592592594</c:v>
                </c:pt>
                <c:pt idx="1359">
                  <c:v>0.35531249999999998</c:v>
                </c:pt>
                <c:pt idx="1360">
                  <c:v>0.35532407407407413</c:v>
                </c:pt>
                <c:pt idx="1361">
                  <c:v>0.35533564814814816</c:v>
                </c:pt>
                <c:pt idx="1362">
                  <c:v>0.3553472222222222</c:v>
                </c:pt>
                <c:pt idx="1363">
                  <c:v>0.3553587962962963</c:v>
                </c:pt>
                <c:pt idx="1364">
                  <c:v>0.35537037037037034</c:v>
                </c:pt>
                <c:pt idx="1365">
                  <c:v>0.35538194444444443</c:v>
                </c:pt>
                <c:pt idx="1366">
                  <c:v>0.35539351851851847</c:v>
                </c:pt>
                <c:pt idx="1367">
                  <c:v>0.35540509259259262</c:v>
                </c:pt>
                <c:pt idx="1368">
                  <c:v>0.35541666666666666</c:v>
                </c:pt>
                <c:pt idx="1369">
                  <c:v>0.35542824074074075</c:v>
                </c:pt>
                <c:pt idx="1370">
                  <c:v>0.35543981481481479</c:v>
                </c:pt>
                <c:pt idx="1371">
                  <c:v>0.35545138888888889</c:v>
                </c:pt>
                <c:pt idx="1372">
                  <c:v>0.35546296296296293</c:v>
                </c:pt>
                <c:pt idx="1373">
                  <c:v>0.35547453703703707</c:v>
                </c:pt>
                <c:pt idx="1374">
                  <c:v>0.35548611111111111</c:v>
                </c:pt>
                <c:pt idx="1375">
                  <c:v>0.35549768518518521</c:v>
                </c:pt>
                <c:pt idx="1376">
                  <c:v>0.35550925925925925</c:v>
                </c:pt>
                <c:pt idx="1377">
                  <c:v>0.35552083333333334</c:v>
                </c:pt>
                <c:pt idx="1378">
                  <c:v>0.35553240740740738</c:v>
                </c:pt>
                <c:pt idx="1379">
                  <c:v>0.35554398148148153</c:v>
                </c:pt>
                <c:pt idx="1380">
                  <c:v>0.35555555555555557</c:v>
                </c:pt>
                <c:pt idx="1381">
                  <c:v>0.35556712962962966</c:v>
                </c:pt>
                <c:pt idx="1382">
                  <c:v>0.3555787037037037</c:v>
                </c:pt>
                <c:pt idx="1383">
                  <c:v>0.35559027777777774</c:v>
                </c:pt>
                <c:pt idx="1384">
                  <c:v>0.35560185185185184</c:v>
                </c:pt>
                <c:pt idx="1385">
                  <c:v>0.35561342592592587</c:v>
                </c:pt>
                <c:pt idx="1386">
                  <c:v>0.35562500000000002</c:v>
                </c:pt>
                <c:pt idx="1387">
                  <c:v>0.35563657407407406</c:v>
                </c:pt>
                <c:pt idx="1388">
                  <c:v>0.35564814814814816</c:v>
                </c:pt>
                <c:pt idx="1389">
                  <c:v>0.3556597222222222</c:v>
                </c:pt>
                <c:pt idx="1390">
                  <c:v>0.35567129629629629</c:v>
                </c:pt>
                <c:pt idx="1391">
                  <c:v>0.35568287037037033</c:v>
                </c:pt>
                <c:pt idx="1392">
                  <c:v>0.35569444444444448</c:v>
                </c:pt>
                <c:pt idx="1393">
                  <c:v>0.35570601851851852</c:v>
                </c:pt>
                <c:pt idx="1394">
                  <c:v>0.35571759259259261</c:v>
                </c:pt>
                <c:pt idx="1395">
                  <c:v>0.35572916666666665</c:v>
                </c:pt>
                <c:pt idx="1396">
                  <c:v>0.35574074074074075</c:v>
                </c:pt>
                <c:pt idx="1397">
                  <c:v>0.35575231481481479</c:v>
                </c:pt>
                <c:pt idx="1398">
                  <c:v>0.35576388888888894</c:v>
                </c:pt>
                <c:pt idx="1399">
                  <c:v>0.35704861111111108</c:v>
                </c:pt>
                <c:pt idx="1400">
                  <c:v>0.35706018518518517</c:v>
                </c:pt>
                <c:pt idx="1401">
                  <c:v>0.35707175925925921</c:v>
                </c:pt>
                <c:pt idx="1402">
                  <c:v>0.35708333333333336</c:v>
                </c:pt>
                <c:pt idx="1403">
                  <c:v>0.3570949074074074</c:v>
                </c:pt>
                <c:pt idx="1404">
                  <c:v>0.3571064814814815</c:v>
                </c:pt>
                <c:pt idx="1405">
                  <c:v>0.35711805555555554</c:v>
                </c:pt>
                <c:pt idx="1406">
                  <c:v>0.35712962962962963</c:v>
                </c:pt>
                <c:pt idx="1407">
                  <c:v>0.35714120370370367</c:v>
                </c:pt>
                <c:pt idx="1408">
                  <c:v>0.35715277777777782</c:v>
                </c:pt>
                <c:pt idx="1409">
                  <c:v>0.35716435185185186</c:v>
                </c:pt>
                <c:pt idx="1410">
                  <c:v>0.35717592592592595</c:v>
                </c:pt>
                <c:pt idx="1411">
                  <c:v>0.35718749999999999</c:v>
                </c:pt>
                <c:pt idx="1412">
                  <c:v>0.35719907407407409</c:v>
                </c:pt>
                <c:pt idx="1413">
                  <c:v>0.35721064814814812</c:v>
                </c:pt>
                <c:pt idx="1414">
                  <c:v>0.35722222222222227</c:v>
                </c:pt>
                <c:pt idx="1415">
                  <c:v>0.35723379629629631</c:v>
                </c:pt>
                <c:pt idx="1416">
                  <c:v>0.35724537037037035</c:v>
                </c:pt>
                <c:pt idx="1417">
                  <c:v>0.35725694444444445</c:v>
                </c:pt>
                <c:pt idx="1418">
                  <c:v>0.35726851851851849</c:v>
                </c:pt>
                <c:pt idx="1419">
                  <c:v>0.35728009259259258</c:v>
                </c:pt>
                <c:pt idx="1420">
                  <c:v>0.35729166666666662</c:v>
                </c:pt>
                <c:pt idx="1421">
                  <c:v>0.35730324074074077</c:v>
                </c:pt>
                <c:pt idx="1422">
                  <c:v>0.35731481481481481</c:v>
                </c:pt>
                <c:pt idx="1423">
                  <c:v>0.3573263888888889</c:v>
                </c:pt>
                <c:pt idx="1424">
                  <c:v>0.35733796296296294</c:v>
                </c:pt>
                <c:pt idx="1425">
                  <c:v>0.35734953703703703</c:v>
                </c:pt>
                <c:pt idx="1426">
                  <c:v>0.35736111111111107</c:v>
                </c:pt>
                <c:pt idx="1427">
                  <c:v>0.35737268518518522</c:v>
                </c:pt>
                <c:pt idx="1428">
                  <c:v>0.35738425925925926</c:v>
                </c:pt>
                <c:pt idx="1429">
                  <c:v>0.35739583333333336</c:v>
                </c:pt>
                <c:pt idx="1430">
                  <c:v>0.3574074074074074</c:v>
                </c:pt>
                <c:pt idx="1431">
                  <c:v>0.35741898148148149</c:v>
                </c:pt>
                <c:pt idx="1432">
                  <c:v>0.35743055555555553</c:v>
                </c:pt>
                <c:pt idx="1433">
                  <c:v>0.35744212962962968</c:v>
                </c:pt>
                <c:pt idx="1434">
                  <c:v>0.35745370370370372</c:v>
                </c:pt>
                <c:pt idx="1435">
                  <c:v>0.35746527777777781</c:v>
                </c:pt>
                <c:pt idx="1436">
                  <c:v>0.35747685185185185</c:v>
                </c:pt>
                <c:pt idx="1437">
                  <c:v>0.35748842592592589</c:v>
                </c:pt>
                <c:pt idx="1438">
                  <c:v>0.35749999999999998</c:v>
                </c:pt>
                <c:pt idx="1439">
                  <c:v>0.35751157407407402</c:v>
                </c:pt>
                <c:pt idx="1440">
                  <c:v>0.35752314814814817</c:v>
                </c:pt>
                <c:pt idx="1441">
                  <c:v>0.35753472222222221</c:v>
                </c:pt>
                <c:pt idx="1442">
                  <c:v>0.35754629629629631</c:v>
                </c:pt>
                <c:pt idx="1443">
                  <c:v>0.35755787037037035</c:v>
                </c:pt>
                <c:pt idx="1444">
                  <c:v>0.35756944444444444</c:v>
                </c:pt>
                <c:pt idx="1445">
                  <c:v>0.35758101851851848</c:v>
                </c:pt>
                <c:pt idx="1446">
                  <c:v>0.35759259259259263</c:v>
                </c:pt>
                <c:pt idx="1447">
                  <c:v>0.35760416666666667</c:v>
                </c:pt>
                <c:pt idx="1448">
                  <c:v>0.35761574074074076</c:v>
                </c:pt>
                <c:pt idx="1449">
                  <c:v>0.3576273148148148</c:v>
                </c:pt>
                <c:pt idx="1450">
                  <c:v>0.3576388888888889</c:v>
                </c:pt>
                <c:pt idx="1451">
                  <c:v>0.35765046296296293</c:v>
                </c:pt>
                <c:pt idx="1452">
                  <c:v>0.35766203703703708</c:v>
                </c:pt>
                <c:pt idx="1453">
                  <c:v>0.35767361111111112</c:v>
                </c:pt>
                <c:pt idx="1454">
                  <c:v>0.35768518518518522</c:v>
                </c:pt>
                <c:pt idx="1455">
                  <c:v>0.35769675925925926</c:v>
                </c:pt>
                <c:pt idx="1456">
                  <c:v>0.35770833333333335</c:v>
                </c:pt>
                <c:pt idx="1457">
                  <c:v>0.35771990740740739</c:v>
                </c:pt>
                <c:pt idx="1458">
                  <c:v>0.35773148148148143</c:v>
                </c:pt>
                <c:pt idx="1459">
                  <c:v>0.35774305555555558</c:v>
                </c:pt>
                <c:pt idx="1460">
                  <c:v>0.35775462962962962</c:v>
                </c:pt>
                <c:pt idx="1461">
                  <c:v>0.35776620370370371</c:v>
                </c:pt>
                <c:pt idx="1462">
                  <c:v>0.35776620370370371</c:v>
                </c:pt>
                <c:pt idx="1463">
                  <c:v>0.35777777777777775</c:v>
                </c:pt>
              </c:numCache>
            </c:numRef>
          </c:xVal>
          <c:yVal>
            <c:numRef>
              <c:f>'[Final Project Data.xlsx]Final Project Data'!$D:$D</c:f>
              <c:numCache>
                <c:formatCode>General</c:formatCode>
                <c:ptCount val="1048576"/>
                <c:pt idx="0">
                  <c:v>0</c:v>
                </c:pt>
                <c:pt idx="1">
                  <c:v>16.372</c:v>
                </c:pt>
                <c:pt idx="2">
                  <c:v>16.690000000000001</c:v>
                </c:pt>
                <c:pt idx="3">
                  <c:v>16.946000000000002</c:v>
                </c:pt>
                <c:pt idx="4">
                  <c:v>17.116</c:v>
                </c:pt>
                <c:pt idx="5">
                  <c:v>17.288</c:v>
                </c:pt>
                <c:pt idx="6">
                  <c:v>17.437000000000001</c:v>
                </c:pt>
                <c:pt idx="7">
                  <c:v>17.588000000000001</c:v>
                </c:pt>
                <c:pt idx="8">
                  <c:v>17.61</c:v>
                </c:pt>
                <c:pt idx="9">
                  <c:v>17.61</c:v>
                </c:pt>
                <c:pt idx="10">
                  <c:v>17.628</c:v>
                </c:pt>
                <c:pt idx="11">
                  <c:v>17.684999999999999</c:v>
                </c:pt>
                <c:pt idx="12">
                  <c:v>17.78</c:v>
                </c:pt>
                <c:pt idx="13">
                  <c:v>17.878</c:v>
                </c:pt>
                <c:pt idx="14">
                  <c:v>17.878</c:v>
                </c:pt>
                <c:pt idx="15">
                  <c:v>17.919</c:v>
                </c:pt>
                <c:pt idx="16">
                  <c:v>17.896999999999998</c:v>
                </c:pt>
                <c:pt idx="17">
                  <c:v>17.937000000000001</c:v>
                </c:pt>
                <c:pt idx="18">
                  <c:v>17.904</c:v>
                </c:pt>
                <c:pt idx="19">
                  <c:v>17.898</c:v>
                </c:pt>
                <c:pt idx="20">
                  <c:v>17.908000000000001</c:v>
                </c:pt>
                <c:pt idx="21">
                  <c:v>17.890999999999998</c:v>
                </c:pt>
                <c:pt idx="22">
                  <c:v>17.928000000000001</c:v>
                </c:pt>
                <c:pt idx="23">
                  <c:v>17.908999999999999</c:v>
                </c:pt>
                <c:pt idx="24">
                  <c:v>17.904</c:v>
                </c:pt>
                <c:pt idx="25">
                  <c:v>17.908000000000001</c:v>
                </c:pt>
                <c:pt idx="26">
                  <c:v>17.885999999999999</c:v>
                </c:pt>
                <c:pt idx="27">
                  <c:v>17.873999999999999</c:v>
                </c:pt>
                <c:pt idx="28">
                  <c:v>17.870999999999999</c:v>
                </c:pt>
                <c:pt idx="29">
                  <c:v>17.896999999999998</c:v>
                </c:pt>
                <c:pt idx="30">
                  <c:v>17.908000000000001</c:v>
                </c:pt>
                <c:pt idx="31">
                  <c:v>17.745000000000001</c:v>
                </c:pt>
                <c:pt idx="32">
                  <c:v>17.718</c:v>
                </c:pt>
                <c:pt idx="33">
                  <c:v>17.687999999999999</c:v>
                </c:pt>
                <c:pt idx="34">
                  <c:v>17.677</c:v>
                </c:pt>
                <c:pt idx="35">
                  <c:v>17.507999999999999</c:v>
                </c:pt>
                <c:pt idx="36">
                  <c:v>17.385999999999999</c:v>
                </c:pt>
                <c:pt idx="37">
                  <c:v>17.295000000000002</c:v>
                </c:pt>
                <c:pt idx="38">
                  <c:v>17.245000000000001</c:v>
                </c:pt>
                <c:pt idx="39">
                  <c:v>17.274000000000001</c:v>
                </c:pt>
                <c:pt idx="40">
                  <c:v>17.308</c:v>
                </c:pt>
                <c:pt idx="41">
                  <c:v>17.388000000000002</c:v>
                </c:pt>
                <c:pt idx="42">
                  <c:v>17.379000000000001</c:v>
                </c:pt>
                <c:pt idx="43">
                  <c:v>17.46</c:v>
                </c:pt>
                <c:pt idx="44">
                  <c:v>17.509</c:v>
                </c:pt>
                <c:pt idx="45">
                  <c:v>17.550999999999998</c:v>
                </c:pt>
                <c:pt idx="46">
                  <c:v>17.468</c:v>
                </c:pt>
                <c:pt idx="47">
                  <c:v>17.507999999999999</c:v>
                </c:pt>
                <c:pt idx="48">
                  <c:v>17.547999999999998</c:v>
                </c:pt>
                <c:pt idx="49">
                  <c:v>17.533000000000001</c:v>
                </c:pt>
                <c:pt idx="50">
                  <c:v>17.526</c:v>
                </c:pt>
                <c:pt idx="51">
                  <c:v>17.53</c:v>
                </c:pt>
                <c:pt idx="52">
                  <c:v>17.52</c:v>
                </c:pt>
                <c:pt idx="53">
                  <c:v>17.516999999999999</c:v>
                </c:pt>
                <c:pt idx="54">
                  <c:v>17.597000000000001</c:v>
                </c:pt>
                <c:pt idx="55">
                  <c:v>17.510999999999999</c:v>
                </c:pt>
                <c:pt idx="56">
                  <c:v>17.510999999999999</c:v>
                </c:pt>
                <c:pt idx="57">
                  <c:v>17.664999999999999</c:v>
                </c:pt>
                <c:pt idx="58">
                  <c:v>17.678999999999998</c:v>
                </c:pt>
                <c:pt idx="59">
                  <c:v>17.625</c:v>
                </c:pt>
                <c:pt idx="60">
                  <c:v>17.556999999999999</c:v>
                </c:pt>
                <c:pt idx="61">
                  <c:v>17.361000000000001</c:v>
                </c:pt>
                <c:pt idx="62">
                  <c:v>14.677</c:v>
                </c:pt>
                <c:pt idx="63">
                  <c:v>14.747</c:v>
                </c:pt>
                <c:pt idx="64">
                  <c:v>14.794</c:v>
                </c:pt>
                <c:pt idx="65">
                  <c:v>14.984</c:v>
                </c:pt>
                <c:pt idx="66">
                  <c:v>15.112</c:v>
                </c:pt>
                <c:pt idx="67">
                  <c:v>15.273999999999999</c:v>
                </c:pt>
                <c:pt idx="68">
                  <c:v>15.38</c:v>
                </c:pt>
                <c:pt idx="69">
                  <c:v>15.545</c:v>
                </c:pt>
                <c:pt idx="70">
                  <c:v>15.651</c:v>
                </c:pt>
                <c:pt idx="71">
                  <c:v>15.962999999999999</c:v>
                </c:pt>
                <c:pt idx="72">
                  <c:v>16.236000000000001</c:v>
                </c:pt>
                <c:pt idx="73">
                  <c:v>16.177</c:v>
                </c:pt>
                <c:pt idx="74">
                  <c:v>16.337</c:v>
                </c:pt>
                <c:pt idx="75">
                  <c:v>16.707999999999998</c:v>
                </c:pt>
                <c:pt idx="76">
                  <c:v>16.934000000000001</c:v>
                </c:pt>
                <c:pt idx="77">
                  <c:v>16.916</c:v>
                </c:pt>
                <c:pt idx="78">
                  <c:v>16.655000000000001</c:v>
                </c:pt>
                <c:pt idx="79">
                  <c:v>16.300999999999998</c:v>
                </c:pt>
                <c:pt idx="80">
                  <c:v>16.303000000000001</c:v>
                </c:pt>
                <c:pt idx="81">
                  <c:v>16.16</c:v>
                </c:pt>
                <c:pt idx="82">
                  <c:v>16.140999999999998</c:v>
                </c:pt>
                <c:pt idx="83">
                  <c:v>16.181999999999999</c:v>
                </c:pt>
                <c:pt idx="84">
                  <c:v>16.055</c:v>
                </c:pt>
                <c:pt idx="85">
                  <c:v>15.769</c:v>
                </c:pt>
                <c:pt idx="86">
                  <c:v>15.641</c:v>
                </c:pt>
                <c:pt idx="87">
                  <c:v>15.33</c:v>
                </c:pt>
                <c:pt idx="88">
                  <c:v>15.215999999999999</c:v>
                </c:pt>
                <c:pt idx="89">
                  <c:v>15.022</c:v>
                </c:pt>
                <c:pt idx="90">
                  <c:v>14.97</c:v>
                </c:pt>
                <c:pt idx="91">
                  <c:v>15.352</c:v>
                </c:pt>
                <c:pt idx="92">
                  <c:v>15.435</c:v>
                </c:pt>
                <c:pt idx="93">
                  <c:v>15.177</c:v>
                </c:pt>
                <c:pt idx="94">
                  <c:v>14.945</c:v>
                </c:pt>
                <c:pt idx="95">
                  <c:v>14.87</c:v>
                </c:pt>
                <c:pt idx="96">
                  <c:v>14.895</c:v>
                </c:pt>
                <c:pt idx="97">
                  <c:v>14.891</c:v>
                </c:pt>
                <c:pt idx="98">
                  <c:v>14.827999999999999</c:v>
                </c:pt>
                <c:pt idx="99">
                  <c:v>14.743</c:v>
                </c:pt>
                <c:pt idx="100">
                  <c:v>14.763999999999999</c:v>
                </c:pt>
                <c:pt idx="101">
                  <c:v>14.978</c:v>
                </c:pt>
                <c:pt idx="102">
                  <c:v>15.153</c:v>
                </c:pt>
                <c:pt idx="103">
                  <c:v>15.186</c:v>
                </c:pt>
                <c:pt idx="104">
                  <c:v>15.106999999999999</c:v>
                </c:pt>
                <c:pt idx="105">
                  <c:v>14.958</c:v>
                </c:pt>
                <c:pt idx="106">
                  <c:v>14.872</c:v>
                </c:pt>
                <c:pt idx="107">
                  <c:v>14.862</c:v>
                </c:pt>
                <c:pt idx="108">
                  <c:v>14.839</c:v>
                </c:pt>
                <c:pt idx="109">
                  <c:v>14.829000000000001</c:v>
                </c:pt>
                <c:pt idx="110">
                  <c:v>14.919</c:v>
                </c:pt>
                <c:pt idx="111">
                  <c:v>14.978</c:v>
                </c:pt>
                <c:pt idx="112">
                  <c:v>14.988</c:v>
                </c:pt>
                <c:pt idx="113">
                  <c:v>15.042</c:v>
                </c:pt>
                <c:pt idx="114">
                  <c:v>15.103999999999999</c:v>
                </c:pt>
                <c:pt idx="115">
                  <c:v>15.246</c:v>
                </c:pt>
                <c:pt idx="116">
                  <c:v>15.4</c:v>
                </c:pt>
                <c:pt idx="117">
                  <c:v>15.49</c:v>
                </c:pt>
                <c:pt idx="118">
                  <c:v>15.54</c:v>
                </c:pt>
                <c:pt idx="119">
                  <c:v>15.544</c:v>
                </c:pt>
                <c:pt idx="120">
                  <c:v>15.443</c:v>
                </c:pt>
                <c:pt idx="121">
                  <c:v>15.398999999999999</c:v>
                </c:pt>
                <c:pt idx="122">
                  <c:v>15.352</c:v>
                </c:pt>
                <c:pt idx="123">
                  <c:v>15.314</c:v>
                </c:pt>
                <c:pt idx="124">
                  <c:v>15.305</c:v>
                </c:pt>
                <c:pt idx="125">
                  <c:v>15.32</c:v>
                </c:pt>
                <c:pt idx="126">
                  <c:v>15.404999999999999</c:v>
                </c:pt>
                <c:pt idx="127">
                  <c:v>15.37</c:v>
                </c:pt>
                <c:pt idx="128">
                  <c:v>15.236000000000001</c:v>
                </c:pt>
                <c:pt idx="129">
                  <c:v>15.101000000000001</c:v>
                </c:pt>
                <c:pt idx="130">
                  <c:v>14.971</c:v>
                </c:pt>
                <c:pt idx="131">
                  <c:v>14.859</c:v>
                </c:pt>
                <c:pt idx="132">
                  <c:v>14.789</c:v>
                </c:pt>
                <c:pt idx="133">
                  <c:v>14.756</c:v>
                </c:pt>
                <c:pt idx="134">
                  <c:v>14.750999999999999</c:v>
                </c:pt>
                <c:pt idx="135">
                  <c:v>14.686999999999999</c:v>
                </c:pt>
                <c:pt idx="136">
                  <c:v>14.670999999999999</c:v>
                </c:pt>
                <c:pt idx="137">
                  <c:v>14.821</c:v>
                </c:pt>
                <c:pt idx="138">
                  <c:v>14.976000000000001</c:v>
                </c:pt>
                <c:pt idx="139">
                  <c:v>15.032999999999999</c:v>
                </c:pt>
                <c:pt idx="140">
                  <c:v>15.090999999999999</c:v>
                </c:pt>
                <c:pt idx="141">
                  <c:v>15.111000000000001</c:v>
                </c:pt>
                <c:pt idx="142">
                  <c:v>15.096</c:v>
                </c:pt>
                <c:pt idx="143">
                  <c:v>15.101000000000001</c:v>
                </c:pt>
                <c:pt idx="144">
                  <c:v>15.106</c:v>
                </c:pt>
                <c:pt idx="145">
                  <c:v>15.07</c:v>
                </c:pt>
                <c:pt idx="146">
                  <c:v>15.087999999999999</c:v>
                </c:pt>
                <c:pt idx="147">
                  <c:v>15.068</c:v>
                </c:pt>
                <c:pt idx="148">
                  <c:v>15.038</c:v>
                </c:pt>
                <c:pt idx="149">
                  <c:v>14.968</c:v>
                </c:pt>
                <c:pt idx="150">
                  <c:v>14.989000000000001</c:v>
                </c:pt>
                <c:pt idx="151">
                  <c:v>15.013999999999999</c:v>
                </c:pt>
                <c:pt idx="152">
                  <c:v>15.101000000000001</c:v>
                </c:pt>
                <c:pt idx="153">
                  <c:v>15.175000000000001</c:v>
                </c:pt>
                <c:pt idx="154">
                  <c:v>15.148</c:v>
                </c:pt>
                <c:pt idx="155">
                  <c:v>15.145</c:v>
                </c:pt>
                <c:pt idx="156">
                  <c:v>14.63</c:v>
                </c:pt>
                <c:pt idx="157">
                  <c:v>14.622</c:v>
                </c:pt>
                <c:pt idx="158">
                  <c:v>14.632</c:v>
                </c:pt>
                <c:pt idx="159">
                  <c:v>14.619</c:v>
                </c:pt>
                <c:pt idx="160">
                  <c:v>14.619</c:v>
                </c:pt>
                <c:pt idx="161">
                  <c:v>14.603</c:v>
                </c:pt>
                <c:pt idx="162">
                  <c:v>14.574</c:v>
                </c:pt>
                <c:pt idx="163">
                  <c:v>14.553000000000001</c:v>
                </c:pt>
                <c:pt idx="164">
                  <c:v>14.576000000000001</c:v>
                </c:pt>
                <c:pt idx="165">
                  <c:v>14.638</c:v>
                </c:pt>
                <c:pt idx="166">
                  <c:v>14.677</c:v>
                </c:pt>
                <c:pt idx="167">
                  <c:v>14.669</c:v>
                </c:pt>
                <c:pt idx="168">
                  <c:v>14.638</c:v>
                </c:pt>
                <c:pt idx="169">
                  <c:v>14.646000000000001</c:v>
                </c:pt>
                <c:pt idx="170">
                  <c:v>14.711</c:v>
                </c:pt>
                <c:pt idx="171">
                  <c:v>14.747999999999999</c:v>
                </c:pt>
                <c:pt idx="172">
                  <c:v>14.782</c:v>
                </c:pt>
                <c:pt idx="173">
                  <c:v>14.840999999999999</c:v>
                </c:pt>
                <c:pt idx="174">
                  <c:v>14.933999999999999</c:v>
                </c:pt>
                <c:pt idx="175">
                  <c:v>15.058</c:v>
                </c:pt>
                <c:pt idx="176">
                  <c:v>15.19</c:v>
                </c:pt>
                <c:pt idx="177">
                  <c:v>15.281000000000001</c:v>
                </c:pt>
                <c:pt idx="178">
                  <c:v>15.304</c:v>
                </c:pt>
                <c:pt idx="179">
                  <c:v>15.281000000000001</c:v>
                </c:pt>
                <c:pt idx="180">
                  <c:v>15.45</c:v>
                </c:pt>
                <c:pt idx="181">
                  <c:v>15.509</c:v>
                </c:pt>
                <c:pt idx="182">
                  <c:v>15.443</c:v>
                </c:pt>
                <c:pt idx="183">
                  <c:v>15.329000000000001</c:v>
                </c:pt>
                <c:pt idx="184">
                  <c:v>15.228999999999999</c:v>
                </c:pt>
                <c:pt idx="185">
                  <c:v>15.127000000000001</c:v>
                </c:pt>
                <c:pt idx="186">
                  <c:v>15.195</c:v>
                </c:pt>
                <c:pt idx="187">
                  <c:v>15.134</c:v>
                </c:pt>
                <c:pt idx="188">
                  <c:v>15.143000000000001</c:v>
                </c:pt>
                <c:pt idx="189">
                  <c:v>15.096</c:v>
                </c:pt>
                <c:pt idx="190">
                  <c:v>15.068</c:v>
                </c:pt>
                <c:pt idx="191">
                  <c:v>14.986000000000001</c:v>
                </c:pt>
                <c:pt idx="192">
                  <c:v>14.923999999999999</c:v>
                </c:pt>
                <c:pt idx="193">
                  <c:v>14.973000000000001</c:v>
                </c:pt>
                <c:pt idx="194">
                  <c:v>14.978999999999999</c:v>
                </c:pt>
                <c:pt idx="195">
                  <c:v>14.996</c:v>
                </c:pt>
                <c:pt idx="196">
                  <c:v>15.006</c:v>
                </c:pt>
                <c:pt idx="197">
                  <c:v>15.023999999999999</c:v>
                </c:pt>
                <c:pt idx="198">
                  <c:v>15.035</c:v>
                </c:pt>
                <c:pt idx="199">
                  <c:v>14.89</c:v>
                </c:pt>
                <c:pt idx="200">
                  <c:v>14.827999999999999</c:v>
                </c:pt>
                <c:pt idx="201">
                  <c:v>14.813000000000001</c:v>
                </c:pt>
                <c:pt idx="202">
                  <c:v>14.808</c:v>
                </c:pt>
                <c:pt idx="203">
                  <c:v>14.747999999999999</c:v>
                </c:pt>
                <c:pt idx="204">
                  <c:v>14.721</c:v>
                </c:pt>
                <c:pt idx="205">
                  <c:v>14.688000000000001</c:v>
                </c:pt>
                <c:pt idx="206">
                  <c:v>14.656000000000001</c:v>
                </c:pt>
                <c:pt idx="207">
                  <c:v>14.58</c:v>
                </c:pt>
                <c:pt idx="208">
                  <c:v>14.521000000000001</c:v>
                </c:pt>
                <c:pt idx="209">
                  <c:v>14.555</c:v>
                </c:pt>
                <c:pt idx="210">
                  <c:v>14.582000000000001</c:v>
                </c:pt>
                <c:pt idx="211">
                  <c:v>14.585000000000001</c:v>
                </c:pt>
                <c:pt idx="212">
                  <c:v>14.634</c:v>
                </c:pt>
                <c:pt idx="213">
                  <c:v>14.744999999999999</c:v>
                </c:pt>
                <c:pt idx="214">
                  <c:v>14.747999999999999</c:v>
                </c:pt>
                <c:pt idx="215">
                  <c:v>14.7</c:v>
                </c:pt>
                <c:pt idx="216">
                  <c:v>14.637</c:v>
                </c:pt>
                <c:pt idx="217">
                  <c:v>14.622</c:v>
                </c:pt>
                <c:pt idx="218">
                  <c:v>14.653</c:v>
                </c:pt>
                <c:pt idx="219">
                  <c:v>14.679</c:v>
                </c:pt>
                <c:pt idx="220">
                  <c:v>14.667</c:v>
                </c:pt>
                <c:pt idx="221">
                  <c:v>14.6</c:v>
                </c:pt>
                <c:pt idx="222">
                  <c:v>14.616</c:v>
                </c:pt>
                <c:pt idx="223">
                  <c:v>14.667</c:v>
                </c:pt>
                <c:pt idx="224">
                  <c:v>14.675000000000001</c:v>
                </c:pt>
                <c:pt idx="225">
                  <c:v>14.661</c:v>
                </c:pt>
                <c:pt idx="226">
                  <c:v>14.632</c:v>
                </c:pt>
                <c:pt idx="227">
                  <c:v>14.613</c:v>
                </c:pt>
                <c:pt idx="228">
                  <c:v>14.614000000000001</c:v>
                </c:pt>
                <c:pt idx="229">
                  <c:v>14.651</c:v>
                </c:pt>
                <c:pt idx="230">
                  <c:v>14.670999999999999</c:v>
                </c:pt>
                <c:pt idx="231">
                  <c:v>14.621</c:v>
                </c:pt>
                <c:pt idx="232">
                  <c:v>14.63</c:v>
                </c:pt>
                <c:pt idx="233">
                  <c:v>14.693</c:v>
                </c:pt>
                <c:pt idx="234">
                  <c:v>14.79</c:v>
                </c:pt>
                <c:pt idx="235">
                  <c:v>14.872</c:v>
                </c:pt>
                <c:pt idx="236">
                  <c:v>14.927</c:v>
                </c:pt>
                <c:pt idx="237">
                  <c:v>14.916</c:v>
                </c:pt>
                <c:pt idx="238">
                  <c:v>14.901</c:v>
                </c:pt>
                <c:pt idx="239">
                  <c:v>14.862</c:v>
                </c:pt>
                <c:pt idx="240">
                  <c:v>14.864000000000001</c:v>
                </c:pt>
                <c:pt idx="241">
                  <c:v>14.885</c:v>
                </c:pt>
                <c:pt idx="242">
                  <c:v>14.885999999999999</c:v>
                </c:pt>
                <c:pt idx="243">
                  <c:v>14.904</c:v>
                </c:pt>
                <c:pt idx="244">
                  <c:v>14.95</c:v>
                </c:pt>
                <c:pt idx="245">
                  <c:v>15.066000000000001</c:v>
                </c:pt>
                <c:pt idx="246">
                  <c:v>15.102</c:v>
                </c:pt>
                <c:pt idx="247">
                  <c:v>15.137</c:v>
                </c:pt>
                <c:pt idx="248">
                  <c:v>15.15</c:v>
                </c:pt>
                <c:pt idx="249">
                  <c:v>15.153</c:v>
                </c:pt>
                <c:pt idx="250">
                  <c:v>15.183</c:v>
                </c:pt>
                <c:pt idx="251">
                  <c:v>15.135</c:v>
                </c:pt>
                <c:pt idx="252">
                  <c:v>15.119</c:v>
                </c:pt>
                <c:pt idx="253">
                  <c:v>15.102</c:v>
                </c:pt>
                <c:pt idx="254">
                  <c:v>15.129</c:v>
                </c:pt>
                <c:pt idx="255">
                  <c:v>15.212999999999999</c:v>
                </c:pt>
                <c:pt idx="256">
                  <c:v>15.281000000000001</c:v>
                </c:pt>
                <c:pt idx="257">
                  <c:v>15.269</c:v>
                </c:pt>
                <c:pt idx="258">
                  <c:v>15.109</c:v>
                </c:pt>
                <c:pt idx="259">
                  <c:v>15.019</c:v>
                </c:pt>
                <c:pt idx="260">
                  <c:v>14.942</c:v>
                </c:pt>
                <c:pt idx="261">
                  <c:v>14.815</c:v>
                </c:pt>
                <c:pt idx="262">
                  <c:v>14.685</c:v>
                </c:pt>
                <c:pt idx="263">
                  <c:v>14.683999999999999</c:v>
                </c:pt>
                <c:pt idx="264">
                  <c:v>14.634</c:v>
                </c:pt>
                <c:pt idx="265">
                  <c:v>14.622</c:v>
                </c:pt>
                <c:pt idx="266">
                  <c:v>14.605</c:v>
                </c:pt>
                <c:pt idx="267">
                  <c:v>15.009</c:v>
                </c:pt>
                <c:pt idx="268">
                  <c:v>15.092000000000001</c:v>
                </c:pt>
                <c:pt idx="269">
                  <c:v>15.109</c:v>
                </c:pt>
                <c:pt idx="270">
                  <c:v>15.05</c:v>
                </c:pt>
                <c:pt idx="271">
                  <c:v>15.042999999999999</c:v>
                </c:pt>
                <c:pt idx="272">
                  <c:v>15.101000000000001</c:v>
                </c:pt>
                <c:pt idx="273">
                  <c:v>15.135</c:v>
                </c:pt>
                <c:pt idx="274">
                  <c:v>15.106</c:v>
                </c:pt>
                <c:pt idx="275">
                  <c:v>15.081</c:v>
                </c:pt>
                <c:pt idx="276">
                  <c:v>15.273999999999999</c:v>
                </c:pt>
                <c:pt idx="277">
                  <c:v>15.314</c:v>
                </c:pt>
                <c:pt idx="278">
                  <c:v>15.497</c:v>
                </c:pt>
                <c:pt idx="279">
                  <c:v>15.436999999999999</c:v>
                </c:pt>
                <c:pt idx="280">
                  <c:v>15.427</c:v>
                </c:pt>
                <c:pt idx="281">
                  <c:v>15.305</c:v>
                </c:pt>
                <c:pt idx="282">
                  <c:v>15.122</c:v>
                </c:pt>
                <c:pt idx="283">
                  <c:v>15.099</c:v>
                </c:pt>
                <c:pt idx="284">
                  <c:v>15.045999999999999</c:v>
                </c:pt>
                <c:pt idx="285">
                  <c:v>15.019</c:v>
                </c:pt>
                <c:pt idx="286">
                  <c:v>15.012</c:v>
                </c:pt>
                <c:pt idx="287">
                  <c:v>15.01</c:v>
                </c:pt>
                <c:pt idx="288">
                  <c:v>15.051</c:v>
                </c:pt>
                <c:pt idx="289">
                  <c:v>15.138999999999999</c:v>
                </c:pt>
                <c:pt idx="290">
                  <c:v>15.215999999999999</c:v>
                </c:pt>
                <c:pt idx="291">
                  <c:v>15.271000000000001</c:v>
                </c:pt>
                <c:pt idx="292">
                  <c:v>15.208</c:v>
                </c:pt>
                <c:pt idx="293">
                  <c:v>15.195</c:v>
                </c:pt>
                <c:pt idx="294">
                  <c:v>15.12</c:v>
                </c:pt>
                <c:pt idx="295">
                  <c:v>15.086</c:v>
                </c:pt>
                <c:pt idx="296">
                  <c:v>15.03</c:v>
                </c:pt>
                <c:pt idx="297">
                  <c:v>15.015000000000001</c:v>
                </c:pt>
                <c:pt idx="298">
                  <c:v>15.012</c:v>
                </c:pt>
                <c:pt idx="299">
                  <c:v>14.952999999999999</c:v>
                </c:pt>
                <c:pt idx="300">
                  <c:v>14.881</c:v>
                </c:pt>
                <c:pt idx="301">
                  <c:v>14.827999999999999</c:v>
                </c:pt>
                <c:pt idx="302">
                  <c:v>14.827999999999999</c:v>
                </c:pt>
                <c:pt idx="303">
                  <c:v>14.96</c:v>
                </c:pt>
                <c:pt idx="304">
                  <c:v>14.97</c:v>
                </c:pt>
                <c:pt idx="305">
                  <c:v>14.974</c:v>
                </c:pt>
                <c:pt idx="306">
                  <c:v>15.073</c:v>
                </c:pt>
                <c:pt idx="307">
                  <c:v>15.228</c:v>
                </c:pt>
                <c:pt idx="308">
                  <c:v>15.236000000000001</c:v>
                </c:pt>
                <c:pt idx="309">
                  <c:v>15.223000000000001</c:v>
                </c:pt>
                <c:pt idx="310">
                  <c:v>15.206</c:v>
                </c:pt>
                <c:pt idx="311">
                  <c:v>15.145</c:v>
                </c:pt>
                <c:pt idx="312">
                  <c:v>15.102</c:v>
                </c:pt>
                <c:pt idx="313">
                  <c:v>15.539</c:v>
                </c:pt>
                <c:pt idx="314">
                  <c:v>15.454000000000001</c:v>
                </c:pt>
                <c:pt idx="315">
                  <c:v>15.304</c:v>
                </c:pt>
                <c:pt idx="316">
                  <c:v>15.096</c:v>
                </c:pt>
                <c:pt idx="317">
                  <c:v>14.885999999999999</c:v>
                </c:pt>
                <c:pt idx="318">
                  <c:v>14.877000000000001</c:v>
                </c:pt>
                <c:pt idx="319">
                  <c:v>14.973000000000001</c:v>
                </c:pt>
                <c:pt idx="320">
                  <c:v>15.13</c:v>
                </c:pt>
                <c:pt idx="321">
                  <c:v>15.34</c:v>
                </c:pt>
                <c:pt idx="322">
                  <c:v>15.212999999999999</c:v>
                </c:pt>
                <c:pt idx="323">
                  <c:v>15.035</c:v>
                </c:pt>
                <c:pt idx="324">
                  <c:v>14.911</c:v>
                </c:pt>
                <c:pt idx="325">
                  <c:v>14.851000000000001</c:v>
                </c:pt>
                <c:pt idx="326">
                  <c:v>15.135</c:v>
                </c:pt>
                <c:pt idx="327">
                  <c:v>15.135</c:v>
                </c:pt>
                <c:pt idx="328">
                  <c:v>15.009</c:v>
                </c:pt>
                <c:pt idx="329">
                  <c:v>14.903</c:v>
                </c:pt>
                <c:pt idx="330">
                  <c:v>14.839</c:v>
                </c:pt>
                <c:pt idx="331">
                  <c:v>14.82</c:v>
                </c:pt>
                <c:pt idx="332">
                  <c:v>14.86</c:v>
                </c:pt>
                <c:pt idx="333">
                  <c:v>14.891</c:v>
                </c:pt>
                <c:pt idx="334">
                  <c:v>14.882999999999999</c:v>
                </c:pt>
                <c:pt idx="335">
                  <c:v>14.837999999999999</c:v>
                </c:pt>
                <c:pt idx="336">
                  <c:v>14.768000000000001</c:v>
                </c:pt>
                <c:pt idx="337">
                  <c:v>14.712999999999999</c:v>
                </c:pt>
                <c:pt idx="338">
                  <c:v>14.673999999999999</c:v>
                </c:pt>
                <c:pt idx="339">
                  <c:v>14.867000000000001</c:v>
                </c:pt>
                <c:pt idx="340">
                  <c:v>14.956</c:v>
                </c:pt>
                <c:pt idx="341">
                  <c:v>14.942</c:v>
                </c:pt>
                <c:pt idx="342">
                  <c:v>14.868</c:v>
                </c:pt>
                <c:pt idx="343">
                  <c:v>14.824999999999999</c:v>
                </c:pt>
                <c:pt idx="344">
                  <c:v>15.000999999999999</c:v>
                </c:pt>
                <c:pt idx="345">
                  <c:v>15.276999999999999</c:v>
                </c:pt>
                <c:pt idx="346">
                  <c:v>15.276999999999999</c:v>
                </c:pt>
                <c:pt idx="347">
                  <c:v>15.478999999999999</c:v>
                </c:pt>
                <c:pt idx="348">
                  <c:v>15.544</c:v>
                </c:pt>
                <c:pt idx="349">
                  <c:v>15.621</c:v>
                </c:pt>
                <c:pt idx="350">
                  <c:v>15.564</c:v>
                </c:pt>
                <c:pt idx="351">
                  <c:v>15.417</c:v>
                </c:pt>
                <c:pt idx="352">
                  <c:v>15.244</c:v>
                </c:pt>
                <c:pt idx="353">
                  <c:v>15.038</c:v>
                </c:pt>
                <c:pt idx="354">
                  <c:v>14.875</c:v>
                </c:pt>
                <c:pt idx="355">
                  <c:v>14.945</c:v>
                </c:pt>
                <c:pt idx="356">
                  <c:v>16.567</c:v>
                </c:pt>
                <c:pt idx="357">
                  <c:v>16.478000000000002</c:v>
                </c:pt>
                <c:pt idx="358">
                  <c:v>16.222000000000001</c:v>
                </c:pt>
                <c:pt idx="359">
                  <c:v>16.010999999999999</c:v>
                </c:pt>
                <c:pt idx="360">
                  <c:v>15.846</c:v>
                </c:pt>
                <c:pt idx="361">
                  <c:v>15.67</c:v>
                </c:pt>
                <c:pt idx="362">
                  <c:v>15.484</c:v>
                </c:pt>
                <c:pt idx="363">
                  <c:v>15.414999999999999</c:v>
                </c:pt>
                <c:pt idx="364">
                  <c:v>15.298999999999999</c:v>
                </c:pt>
                <c:pt idx="365">
                  <c:v>15.254</c:v>
                </c:pt>
                <c:pt idx="366">
                  <c:v>15.164999999999999</c:v>
                </c:pt>
                <c:pt idx="367">
                  <c:v>15.109</c:v>
                </c:pt>
                <c:pt idx="368">
                  <c:v>15.042999999999999</c:v>
                </c:pt>
                <c:pt idx="369">
                  <c:v>14.939</c:v>
                </c:pt>
                <c:pt idx="370">
                  <c:v>14.87</c:v>
                </c:pt>
                <c:pt idx="371">
                  <c:v>14.829000000000001</c:v>
                </c:pt>
                <c:pt idx="372">
                  <c:v>14.786</c:v>
                </c:pt>
                <c:pt idx="373">
                  <c:v>14.74</c:v>
                </c:pt>
                <c:pt idx="374">
                  <c:v>14.705</c:v>
                </c:pt>
                <c:pt idx="375">
                  <c:v>14.692</c:v>
                </c:pt>
                <c:pt idx="376">
                  <c:v>14.686999999999999</c:v>
                </c:pt>
                <c:pt idx="377">
                  <c:v>14.632999999999999</c:v>
                </c:pt>
                <c:pt idx="378">
                  <c:v>14.622</c:v>
                </c:pt>
                <c:pt idx="379">
                  <c:v>14.669</c:v>
                </c:pt>
                <c:pt idx="380">
                  <c:v>14.75</c:v>
                </c:pt>
                <c:pt idx="381">
                  <c:v>14.956</c:v>
                </c:pt>
                <c:pt idx="382">
                  <c:v>15.117000000000001</c:v>
                </c:pt>
                <c:pt idx="383">
                  <c:v>15.224</c:v>
                </c:pt>
                <c:pt idx="384">
                  <c:v>15.5</c:v>
                </c:pt>
                <c:pt idx="385">
                  <c:v>15.678000000000001</c:v>
                </c:pt>
                <c:pt idx="386">
                  <c:v>15.756</c:v>
                </c:pt>
                <c:pt idx="387">
                  <c:v>15.837</c:v>
                </c:pt>
                <c:pt idx="388">
                  <c:v>15.805999999999999</c:v>
                </c:pt>
                <c:pt idx="389">
                  <c:v>15.766</c:v>
                </c:pt>
                <c:pt idx="390">
                  <c:v>15.715</c:v>
                </c:pt>
                <c:pt idx="391">
                  <c:v>15.590999999999999</c:v>
                </c:pt>
                <c:pt idx="392">
                  <c:v>15.475</c:v>
                </c:pt>
                <c:pt idx="393">
                  <c:v>15.385</c:v>
                </c:pt>
                <c:pt idx="394">
                  <c:v>15.29</c:v>
                </c:pt>
                <c:pt idx="395">
                  <c:v>15.218</c:v>
                </c:pt>
                <c:pt idx="396">
                  <c:v>15.144</c:v>
                </c:pt>
                <c:pt idx="397">
                  <c:v>15.103999999999999</c:v>
                </c:pt>
                <c:pt idx="398">
                  <c:v>15.119</c:v>
                </c:pt>
                <c:pt idx="399">
                  <c:v>15.068</c:v>
                </c:pt>
                <c:pt idx="400">
                  <c:v>15.106</c:v>
                </c:pt>
                <c:pt idx="401">
                  <c:v>15.18</c:v>
                </c:pt>
                <c:pt idx="402">
                  <c:v>15.35</c:v>
                </c:pt>
                <c:pt idx="403">
                  <c:v>15.43</c:v>
                </c:pt>
                <c:pt idx="404">
                  <c:v>15.436999999999999</c:v>
                </c:pt>
                <c:pt idx="405">
                  <c:v>15.47</c:v>
                </c:pt>
                <c:pt idx="406">
                  <c:v>15.502000000000001</c:v>
                </c:pt>
                <c:pt idx="407">
                  <c:v>15.51</c:v>
                </c:pt>
                <c:pt idx="408">
                  <c:v>15.577</c:v>
                </c:pt>
                <c:pt idx="409">
                  <c:v>15.664999999999999</c:v>
                </c:pt>
                <c:pt idx="410">
                  <c:v>15.686999999999999</c:v>
                </c:pt>
                <c:pt idx="411">
                  <c:v>15.773999999999999</c:v>
                </c:pt>
                <c:pt idx="412">
                  <c:v>15.781000000000001</c:v>
                </c:pt>
                <c:pt idx="413">
                  <c:v>15.685</c:v>
                </c:pt>
                <c:pt idx="414">
                  <c:v>15.686999999999999</c:v>
                </c:pt>
                <c:pt idx="415">
                  <c:v>15.705</c:v>
                </c:pt>
                <c:pt idx="416">
                  <c:v>15.68</c:v>
                </c:pt>
                <c:pt idx="417">
                  <c:v>15.65</c:v>
                </c:pt>
                <c:pt idx="418">
                  <c:v>15.638999999999999</c:v>
                </c:pt>
                <c:pt idx="419">
                  <c:v>15.635999999999999</c:v>
                </c:pt>
                <c:pt idx="420">
                  <c:v>15.718999999999999</c:v>
                </c:pt>
                <c:pt idx="421">
                  <c:v>15.762</c:v>
                </c:pt>
                <c:pt idx="422">
                  <c:v>15.824999999999999</c:v>
                </c:pt>
                <c:pt idx="423">
                  <c:v>15.932</c:v>
                </c:pt>
                <c:pt idx="424">
                  <c:v>16.111999999999998</c:v>
                </c:pt>
                <c:pt idx="425">
                  <c:v>16.260999999999999</c:v>
                </c:pt>
                <c:pt idx="426">
                  <c:v>16.428000000000001</c:v>
                </c:pt>
                <c:pt idx="427">
                  <c:v>16.388000000000002</c:v>
                </c:pt>
                <c:pt idx="428">
                  <c:v>16.248999999999999</c:v>
                </c:pt>
                <c:pt idx="429">
                  <c:v>16.129000000000001</c:v>
                </c:pt>
                <c:pt idx="430">
                  <c:v>16.004999999999999</c:v>
                </c:pt>
                <c:pt idx="431">
                  <c:v>15.917</c:v>
                </c:pt>
                <c:pt idx="432">
                  <c:v>15.861000000000001</c:v>
                </c:pt>
                <c:pt idx="433">
                  <c:v>15.868</c:v>
                </c:pt>
                <c:pt idx="434">
                  <c:v>15.904999999999999</c:v>
                </c:pt>
                <c:pt idx="435">
                  <c:v>15.808</c:v>
                </c:pt>
                <c:pt idx="436">
                  <c:v>15.734</c:v>
                </c:pt>
                <c:pt idx="437">
                  <c:v>15.624000000000001</c:v>
                </c:pt>
                <c:pt idx="438">
                  <c:v>15.547000000000001</c:v>
                </c:pt>
                <c:pt idx="439">
                  <c:v>15.464</c:v>
                </c:pt>
                <c:pt idx="440">
                  <c:v>15.387</c:v>
                </c:pt>
                <c:pt idx="441">
                  <c:v>15.3</c:v>
                </c:pt>
                <c:pt idx="442">
                  <c:v>15.314</c:v>
                </c:pt>
                <c:pt idx="443">
                  <c:v>15.397</c:v>
                </c:pt>
                <c:pt idx="444">
                  <c:v>15.385</c:v>
                </c:pt>
                <c:pt idx="445">
                  <c:v>15.414999999999999</c:v>
                </c:pt>
                <c:pt idx="446">
                  <c:v>15.487</c:v>
                </c:pt>
                <c:pt idx="447">
                  <c:v>15.494</c:v>
                </c:pt>
                <c:pt idx="448">
                  <c:v>15.465</c:v>
                </c:pt>
                <c:pt idx="449">
                  <c:v>15.472</c:v>
                </c:pt>
                <c:pt idx="450">
                  <c:v>15.494</c:v>
                </c:pt>
                <c:pt idx="451">
                  <c:v>15.535</c:v>
                </c:pt>
                <c:pt idx="452">
                  <c:v>15.474</c:v>
                </c:pt>
                <c:pt idx="453">
                  <c:v>15.355</c:v>
                </c:pt>
                <c:pt idx="454">
                  <c:v>15.208</c:v>
                </c:pt>
                <c:pt idx="455">
                  <c:v>15.254</c:v>
                </c:pt>
                <c:pt idx="456">
                  <c:v>15.193</c:v>
                </c:pt>
                <c:pt idx="457">
                  <c:v>15.111000000000001</c:v>
                </c:pt>
                <c:pt idx="458">
                  <c:v>15.038</c:v>
                </c:pt>
                <c:pt idx="459">
                  <c:v>14.962999999999999</c:v>
                </c:pt>
                <c:pt idx="460">
                  <c:v>14.925000000000001</c:v>
                </c:pt>
                <c:pt idx="461">
                  <c:v>14.93</c:v>
                </c:pt>
                <c:pt idx="462">
                  <c:v>14.936999999999999</c:v>
                </c:pt>
                <c:pt idx="463">
                  <c:v>14.926</c:v>
                </c:pt>
                <c:pt idx="464">
                  <c:v>14.945</c:v>
                </c:pt>
                <c:pt idx="465">
                  <c:v>14.923999999999999</c:v>
                </c:pt>
                <c:pt idx="466">
                  <c:v>14.93</c:v>
                </c:pt>
                <c:pt idx="467">
                  <c:v>14.945</c:v>
                </c:pt>
                <c:pt idx="468">
                  <c:v>15.048</c:v>
                </c:pt>
                <c:pt idx="469">
                  <c:v>15.112</c:v>
                </c:pt>
                <c:pt idx="470">
                  <c:v>15.147</c:v>
                </c:pt>
                <c:pt idx="471">
                  <c:v>15.178000000000001</c:v>
                </c:pt>
                <c:pt idx="472">
                  <c:v>15.135</c:v>
                </c:pt>
                <c:pt idx="473">
                  <c:v>15.096</c:v>
                </c:pt>
                <c:pt idx="474">
                  <c:v>15.012</c:v>
                </c:pt>
                <c:pt idx="475">
                  <c:v>14.974</c:v>
                </c:pt>
                <c:pt idx="476">
                  <c:v>14.888</c:v>
                </c:pt>
                <c:pt idx="477">
                  <c:v>14.826000000000001</c:v>
                </c:pt>
                <c:pt idx="478">
                  <c:v>14.8</c:v>
                </c:pt>
                <c:pt idx="479">
                  <c:v>14.904</c:v>
                </c:pt>
                <c:pt idx="480">
                  <c:v>15.208</c:v>
                </c:pt>
                <c:pt idx="481">
                  <c:v>15.345000000000001</c:v>
                </c:pt>
                <c:pt idx="482">
                  <c:v>15.499000000000001</c:v>
                </c:pt>
                <c:pt idx="483">
                  <c:v>15.536</c:v>
                </c:pt>
                <c:pt idx="484">
                  <c:v>15.64</c:v>
                </c:pt>
                <c:pt idx="485">
                  <c:v>15.667999999999999</c:v>
                </c:pt>
                <c:pt idx="486">
                  <c:v>15.795</c:v>
                </c:pt>
                <c:pt idx="487">
                  <c:v>15.907</c:v>
                </c:pt>
                <c:pt idx="488">
                  <c:v>15.961</c:v>
                </c:pt>
                <c:pt idx="489">
                  <c:v>15.965999999999999</c:v>
                </c:pt>
                <c:pt idx="490">
                  <c:v>15.944000000000001</c:v>
                </c:pt>
                <c:pt idx="491">
                  <c:v>15.827</c:v>
                </c:pt>
                <c:pt idx="492">
                  <c:v>15.682</c:v>
                </c:pt>
                <c:pt idx="493">
                  <c:v>15.686999999999999</c:v>
                </c:pt>
                <c:pt idx="494">
                  <c:v>15.702999999999999</c:v>
                </c:pt>
                <c:pt idx="495">
                  <c:v>15.778</c:v>
                </c:pt>
                <c:pt idx="496">
                  <c:v>15.746</c:v>
                </c:pt>
                <c:pt idx="497">
                  <c:v>15.670999999999999</c:v>
                </c:pt>
                <c:pt idx="498">
                  <c:v>15.571</c:v>
                </c:pt>
                <c:pt idx="499">
                  <c:v>15.474</c:v>
                </c:pt>
                <c:pt idx="500">
                  <c:v>15.347</c:v>
                </c:pt>
                <c:pt idx="501">
                  <c:v>15.249000000000001</c:v>
                </c:pt>
                <c:pt idx="502">
                  <c:v>15.122</c:v>
                </c:pt>
                <c:pt idx="503">
                  <c:v>15.106999999999999</c:v>
                </c:pt>
                <c:pt idx="504">
                  <c:v>15.125</c:v>
                </c:pt>
                <c:pt idx="505">
                  <c:v>15.191000000000001</c:v>
                </c:pt>
                <c:pt idx="506">
                  <c:v>15.205</c:v>
                </c:pt>
                <c:pt idx="507">
                  <c:v>15.127000000000001</c:v>
                </c:pt>
                <c:pt idx="508">
                  <c:v>15.12</c:v>
                </c:pt>
                <c:pt idx="509">
                  <c:v>15.114000000000001</c:v>
                </c:pt>
                <c:pt idx="510">
                  <c:v>15.073</c:v>
                </c:pt>
                <c:pt idx="511">
                  <c:v>15.004</c:v>
                </c:pt>
                <c:pt idx="512">
                  <c:v>14.978</c:v>
                </c:pt>
                <c:pt idx="513">
                  <c:v>19.109000000000002</c:v>
                </c:pt>
                <c:pt idx="514">
                  <c:v>19.16</c:v>
                </c:pt>
                <c:pt idx="515">
                  <c:v>19.196999999999999</c:v>
                </c:pt>
                <c:pt idx="516">
                  <c:v>19.213999999999999</c:v>
                </c:pt>
                <c:pt idx="517">
                  <c:v>19.190999999999999</c:v>
                </c:pt>
                <c:pt idx="518">
                  <c:v>19.201000000000001</c:v>
                </c:pt>
                <c:pt idx="519">
                  <c:v>19.175000000000001</c:v>
                </c:pt>
                <c:pt idx="520">
                  <c:v>19.187000000000001</c:v>
                </c:pt>
                <c:pt idx="521">
                  <c:v>19.224</c:v>
                </c:pt>
                <c:pt idx="522">
                  <c:v>19.195</c:v>
                </c:pt>
                <c:pt idx="523">
                  <c:v>19.175000000000001</c:v>
                </c:pt>
                <c:pt idx="524">
                  <c:v>19.228000000000002</c:v>
                </c:pt>
                <c:pt idx="525">
                  <c:v>19.27</c:v>
                </c:pt>
                <c:pt idx="526">
                  <c:v>19.323</c:v>
                </c:pt>
                <c:pt idx="527">
                  <c:v>19.402000000000001</c:v>
                </c:pt>
                <c:pt idx="528">
                  <c:v>19.440999999999999</c:v>
                </c:pt>
                <c:pt idx="529">
                  <c:v>19.484999999999999</c:v>
                </c:pt>
                <c:pt idx="530">
                  <c:v>19.463000000000001</c:v>
                </c:pt>
                <c:pt idx="531">
                  <c:v>19.478999999999999</c:v>
                </c:pt>
                <c:pt idx="532">
                  <c:v>19.451000000000001</c:v>
                </c:pt>
                <c:pt idx="533">
                  <c:v>19.440999999999999</c:v>
                </c:pt>
                <c:pt idx="534">
                  <c:v>19.402999999999999</c:v>
                </c:pt>
                <c:pt idx="535">
                  <c:v>19.388000000000002</c:v>
                </c:pt>
                <c:pt idx="536">
                  <c:v>19.376000000000001</c:v>
                </c:pt>
                <c:pt idx="537">
                  <c:v>19.37</c:v>
                </c:pt>
                <c:pt idx="538">
                  <c:v>19.411000000000001</c:v>
                </c:pt>
                <c:pt idx="539">
                  <c:v>19.358000000000001</c:v>
                </c:pt>
                <c:pt idx="540">
                  <c:v>19.285</c:v>
                </c:pt>
                <c:pt idx="541">
                  <c:v>19.228000000000002</c:v>
                </c:pt>
                <c:pt idx="542">
                  <c:v>19.170999999999999</c:v>
                </c:pt>
                <c:pt idx="543">
                  <c:v>19.178999999999998</c:v>
                </c:pt>
                <c:pt idx="544">
                  <c:v>19.196999999999999</c:v>
                </c:pt>
                <c:pt idx="545">
                  <c:v>19.172999999999998</c:v>
                </c:pt>
                <c:pt idx="546">
                  <c:v>19.173999999999999</c:v>
                </c:pt>
                <c:pt idx="547">
                  <c:v>19.196999999999999</c:v>
                </c:pt>
                <c:pt idx="548">
                  <c:v>19.207000000000001</c:v>
                </c:pt>
                <c:pt idx="549">
                  <c:v>19.231999999999999</c:v>
                </c:pt>
                <c:pt idx="550">
                  <c:v>19.306999999999999</c:v>
                </c:pt>
                <c:pt idx="551">
                  <c:v>19.303000000000001</c:v>
                </c:pt>
                <c:pt idx="552">
                  <c:v>19.297000000000001</c:v>
                </c:pt>
                <c:pt idx="553">
                  <c:v>19.262</c:v>
                </c:pt>
                <c:pt idx="554">
                  <c:v>19.276</c:v>
                </c:pt>
                <c:pt idx="555">
                  <c:v>19.279</c:v>
                </c:pt>
                <c:pt idx="556">
                  <c:v>19.298999999999999</c:v>
                </c:pt>
                <c:pt idx="557">
                  <c:v>19.405000000000001</c:v>
                </c:pt>
                <c:pt idx="558">
                  <c:v>21.225999999999999</c:v>
                </c:pt>
                <c:pt idx="559">
                  <c:v>21.096</c:v>
                </c:pt>
                <c:pt idx="560">
                  <c:v>20.878</c:v>
                </c:pt>
                <c:pt idx="561">
                  <c:v>20.771000000000001</c:v>
                </c:pt>
                <c:pt idx="562">
                  <c:v>20.698</c:v>
                </c:pt>
                <c:pt idx="563">
                  <c:v>20.504000000000001</c:v>
                </c:pt>
                <c:pt idx="564">
                  <c:v>20.471</c:v>
                </c:pt>
                <c:pt idx="565">
                  <c:v>20.481000000000002</c:v>
                </c:pt>
                <c:pt idx="566">
                  <c:v>20.51</c:v>
                </c:pt>
                <c:pt idx="567">
                  <c:v>20.562000000000001</c:v>
                </c:pt>
                <c:pt idx="568">
                  <c:v>20.56</c:v>
                </c:pt>
                <c:pt idx="569">
                  <c:v>20.504000000000001</c:v>
                </c:pt>
                <c:pt idx="570">
                  <c:v>20.463000000000001</c:v>
                </c:pt>
                <c:pt idx="571">
                  <c:v>20.271000000000001</c:v>
                </c:pt>
                <c:pt idx="572">
                  <c:v>20.012</c:v>
                </c:pt>
                <c:pt idx="573">
                  <c:v>19.652000000000001</c:v>
                </c:pt>
                <c:pt idx="574">
                  <c:v>19.364000000000001</c:v>
                </c:pt>
                <c:pt idx="575">
                  <c:v>19.088000000000001</c:v>
                </c:pt>
                <c:pt idx="576">
                  <c:v>18.602</c:v>
                </c:pt>
                <c:pt idx="577">
                  <c:v>18.276</c:v>
                </c:pt>
                <c:pt idx="578">
                  <c:v>18.001999999999999</c:v>
                </c:pt>
                <c:pt idx="579">
                  <c:v>17.887</c:v>
                </c:pt>
                <c:pt idx="580">
                  <c:v>17.93</c:v>
                </c:pt>
                <c:pt idx="581">
                  <c:v>18.128</c:v>
                </c:pt>
                <c:pt idx="582">
                  <c:v>18.27</c:v>
                </c:pt>
                <c:pt idx="583">
                  <c:v>18.503</c:v>
                </c:pt>
                <c:pt idx="584">
                  <c:v>18.977</c:v>
                </c:pt>
                <c:pt idx="585">
                  <c:v>19.274999999999999</c:v>
                </c:pt>
                <c:pt idx="586">
                  <c:v>19.588000000000001</c:v>
                </c:pt>
                <c:pt idx="587">
                  <c:v>19.956</c:v>
                </c:pt>
                <c:pt idx="588">
                  <c:v>20.402999999999999</c:v>
                </c:pt>
                <c:pt idx="589">
                  <c:v>20.760999999999999</c:v>
                </c:pt>
                <c:pt idx="590">
                  <c:v>21.1</c:v>
                </c:pt>
                <c:pt idx="591">
                  <c:v>19.222999999999999</c:v>
                </c:pt>
                <c:pt idx="592">
                  <c:v>19.622</c:v>
                </c:pt>
                <c:pt idx="593">
                  <c:v>19.949000000000002</c:v>
                </c:pt>
                <c:pt idx="594">
                  <c:v>20.21</c:v>
                </c:pt>
                <c:pt idx="595">
                  <c:v>20.359000000000002</c:v>
                </c:pt>
                <c:pt idx="596">
                  <c:v>20.428999999999998</c:v>
                </c:pt>
                <c:pt idx="597">
                  <c:v>20.443999999999999</c:v>
                </c:pt>
                <c:pt idx="598">
                  <c:v>20.266999999999999</c:v>
                </c:pt>
                <c:pt idx="599">
                  <c:v>20.207999999999998</c:v>
                </c:pt>
                <c:pt idx="600">
                  <c:v>20.238</c:v>
                </c:pt>
                <c:pt idx="601">
                  <c:v>20.361000000000001</c:v>
                </c:pt>
                <c:pt idx="602">
                  <c:v>20.350999999999999</c:v>
                </c:pt>
                <c:pt idx="603">
                  <c:v>20.431999999999999</c:v>
                </c:pt>
                <c:pt idx="604">
                  <c:v>20.341000000000001</c:v>
                </c:pt>
                <c:pt idx="605">
                  <c:v>20.225999999999999</c:v>
                </c:pt>
                <c:pt idx="606">
                  <c:v>20.247</c:v>
                </c:pt>
                <c:pt idx="607">
                  <c:v>20.100000000000001</c:v>
                </c:pt>
                <c:pt idx="608">
                  <c:v>20.042999999999999</c:v>
                </c:pt>
                <c:pt idx="609">
                  <c:v>20.12</c:v>
                </c:pt>
                <c:pt idx="610">
                  <c:v>19.771999999999998</c:v>
                </c:pt>
                <c:pt idx="611">
                  <c:v>19.291</c:v>
                </c:pt>
                <c:pt idx="612">
                  <c:v>18.777999999999999</c:v>
                </c:pt>
                <c:pt idx="613">
                  <c:v>18.417000000000002</c:v>
                </c:pt>
                <c:pt idx="614">
                  <c:v>18.222999999999999</c:v>
                </c:pt>
                <c:pt idx="615">
                  <c:v>18.225000000000001</c:v>
                </c:pt>
                <c:pt idx="616">
                  <c:v>18.149999999999999</c:v>
                </c:pt>
                <c:pt idx="617">
                  <c:v>18.079999999999998</c:v>
                </c:pt>
                <c:pt idx="618">
                  <c:v>17.890999999999998</c:v>
                </c:pt>
                <c:pt idx="619">
                  <c:v>17.821000000000002</c:v>
                </c:pt>
                <c:pt idx="620">
                  <c:v>17.689</c:v>
                </c:pt>
                <c:pt idx="621">
                  <c:v>17.699000000000002</c:v>
                </c:pt>
                <c:pt idx="622">
                  <c:v>17.843</c:v>
                </c:pt>
                <c:pt idx="623">
                  <c:v>17.861000000000001</c:v>
                </c:pt>
                <c:pt idx="624">
                  <c:v>17.727</c:v>
                </c:pt>
                <c:pt idx="625">
                  <c:v>17.492999999999999</c:v>
                </c:pt>
                <c:pt idx="626">
                  <c:v>17.411000000000001</c:v>
                </c:pt>
                <c:pt idx="627">
                  <c:v>17.356999999999999</c:v>
                </c:pt>
                <c:pt idx="628">
                  <c:v>18.21</c:v>
                </c:pt>
                <c:pt idx="629">
                  <c:v>18.329999999999998</c:v>
                </c:pt>
                <c:pt idx="630">
                  <c:v>18.626000000000001</c:v>
                </c:pt>
                <c:pt idx="631">
                  <c:v>18.87</c:v>
                </c:pt>
                <c:pt idx="632">
                  <c:v>19.105</c:v>
                </c:pt>
                <c:pt idx="633">
                  <c:v>19</c:v>
                </c:pt>
                <c:pt idx="634">
                  <c:v>18.867000000000001</c:v>
                </c:pt>
                <c:pt idx="635">
                  <c:v>18.649000000000001</c:v>
                </c:pt>
                <c:pt idx="636">
                  <c:v>18.318999999999999</c:v>
                </c:pt>
                <c:pt idx="637">
                  <c:v>17.954000000000001</c:v>
                </c:pt>
                <c:pt idx="638">
                  <c:v>17.724</c:v>
                </c:pt>
                <c:pt idx="639">
                  <c:v>17.452999999999999</c:v>
                </c:pt>
                <c:pt idx="640">
                  <c:v>17.335000000000001</c:v>
                </c:pt>
                <c:pt idx="641">
                  <c:v>17.170999999999999</c:v>
                </c:pt>
                <c:pt idx="642">
                  <c:v>16.975000000000001</c:v>
                </c:pt>
                <c:pt idx="643">
                  <c:v>16.805</c:v>
                </c:pt>
                <c:pt idx="644">
                  <c:v>16.681000000000001</c:v>
                </c:pt>
                <c:pt idx="645">
                  <c:v>16.702000000000002</c:v>
                </c:pt>
                <c:pt idx="646">
                  <c:v>16.776</c:v>
                </c:pt>
                <c:pt idx="647">
                  <c:v>16.707999999999998</c:v>
                </c:pt>
                <c:pt idx="648">
                  <c:v>16.706</c:v>
                </c:pt>
                <c:pt idx="649">
                  <c:v>16.664999999999999</c:v>
                </c:pt>
                <c:pt idx="650">
                  <c:v>16.643999999999998</c:v>
                </c:pt>
                <c:pt idx="651">
                  <c:v>16.518000000000001</c:v>
                </c:pt>
                <c:pt idx="652">
                  <c:v>16.452000000000002</c:v>
                </c:pt>
                <c:pt idx="653">
                  <c:v>16.39</c:v>
                </c:pt>
                <c:pt idx="654">
                  <c:v>16.292999999999999</c:v>
                </c:pt>
                <c:pt idx="655">
                  <c:v>16.227</c:v>
                </c:pt>
                <c:pt idx="656">
                  <c:v>16.163</c:v>
                </c:pt>
                <c:pt idx="657">
                  <c:v>16.152999999999999</c:v>
                </c:pt>
                <c:pt idx="658">
                  <c:v>16.122</c:v>
                </c:pt>
                <c:pt idx="659">
                  <c:v>16.125</c:v>
                </c:pt>
                <c:pt idx="660">
                  <c:v>16.175000000000001</c:v>
                </c:pt>
                <c:pt idx="661">
                  <c:v>16.263000000000002</c:v>
                </c:pt>
                <c:pt idx="662">
                  <c:v>16.331</c:v>
                </c:pt>
                <c:pt idx="663">
                  <c:v>16.321999999999999</c:v>
                </c:pt>
                <c:pt idx="664">
                  <c:v>16.28</c:v>
                </c:pt>
                <c:pt idx="665">
                  <c:v>16.268000000000001</c:v>
                </c:pt>
                <c:pt idx="666">
                  <c:v>16.265000000000001</c:v>
                </c:pt>
                <c:pt idx="667">
                  <c:v>16.241</c:v>
                </c:pt>
                <c:pt idx="668">
                  <c:v>16.433</c:v>
                </c:pt>
                <c:pt idx="669">
                  <c:v>16.463999999999999</c:v>
                </c:pt>
                <c:pt idx="670">
                  <c:v>16.513000000000002</c:v>
                </c:pt>
                <c:pt idx="671">
                  <c:v>16.617999999999999</c:v>
                </c:pt>
                <c:pt idx="672">
                  <c:v>16.73</c:v>
                </c:pt>
                <c:pt idx="673">
                  <c:v>16.597000000000001</c:v>
                </c:pt>
                <c:pt idx="674">
                  <c:v>17.29</c:v>
                </c:pt>
                <c:pt idx="675">
                  <c:v>17.332999999999998</c:v>
                </c:pt>
                <c:pt idx="676">
                  <c:v>17.405999999999999</c:v>
                </c:pt>
                <c:pt idx="677">
                  <c:v>17.404</c:v>
                </c:pt>
                <c:pt idx="678">
                  <c:v>17.324000000000002</c:v>
                </c:pt>
                <c:pt idx="679">
                  <c:v>17.265000000000001</c:v>
                </c:pt>
                <c:pt idx="680">
                  <c:v>17.448</c:v>
                </c:pt>
                <c:pt idx="681">
                  <c:v>17.712</c:v>
                </c:pt>
                <c:pt idx="682">
                  <c:v>17.745000000000001</c:v>
                </c:pt>
                <c:pt idx="683">
                  <c:v>17.710999999999999</c:v>
                </c:pt>
                <c:pt idx="684">
                  <c:v>17.713999999999999</c:v>
                </c:pt>
                <c:pt idx="685">
                  <c:v>17.672000000000001</c:v>
                </c:pt>
                <c:pt idx="686">
                  <c:v>17.556999999999999</c:v>
                </c:pt>
                <c:pt idx="687">
                  <c:v>17.468</c:v>
                </c:pt>
                <c:pt idx="688">
                  <c:v>17.442</c:v>
                </c:pt>
                <c:pt idx="689">
                  <c:v>17.411000000000001</c:v>
                </c:pt>
                <c:pt idx="690">
                  <c:v>17.338999999999999</c:v>
                </c:pt>
                <c:pt idx="691">
                  <c:v>17.399999999999999</c:v>
                </c:pt>
                <c:pt idx="692">
                  <c:v>17.395</c:v>
                </c:pt>
                <c:pt idx="693">
                  <c:v>17.48</c:v>
                </c:pt>
                <c:pt idx="694">
                  <c:v>17.550999999999998</c:v>
                </c:pt>
                <c:pt idx="695">
                  <c:v>17.574999999999999</c:v>
                </c:pt>
                <c:pt idx="696">
                  <c:v>17.643000000000001</c:v>
                </c:pt>
                <c:pt idx="697">
                  <c:v>17.814</c:v>
                </c:pt>
                <c:pt idx="698">
                  <c:v>17.91</c:v>
                </c:pt>
                <c:pt idx="699">
                  <c:v>18.100999999999999</c:v>
                </c:pt>
                <c:pt idx="700">
                  <c:v>18.263999999999999</c:v>
                </c:pt>
                <c:pt idx="701">
                  <c:v>18.155999999999999</c:v>
                </c:pt>
                <c:pt idx="702">
                  <c:v>17.946999999999999</c:v>
                </c:pt>
                <c:pt idx="703">
                  <c:v>17.792999999999999</c:v>
                </c:pt>
                <c:pt idx="704">
                  <c:v>17.738</c:v>
                </c:pt>
                <c:pt idx="705">
                  <c:v>17.972999999999999</c:v>
                </c:pt>
                <c:pt idx="706">
                  <c:v>18.073</c:v>
                </c:pt>
                <c:pt idx="707">
                  <c:v>18.071000000000002</c:v>
                </c:pt>
                <c:pt idx="708">
                  <c:v>18.050999999999998</c:v>
                </c:pt>
                <c:pt idx="709">
                  <c:v>17.946999999999999</c:v>
                </c:pt>
                <c:pt idx="710">
                  <c:v>18.096</c:v>
                </c:pt>
                <c:pt idx="711">
                  <c:v>18.366</c:v>
                </c:pt>
                <c:pt idx="712">
                  <c:v>18.207999999999998</c:v>
                </c:pt>
                <c:pt idx="713">
                  <c:v>17.972999999999999</c:v>
                </c:pt>
                <c:pt idx="714">
                  <c:v>17.738</c:v>
                </c:pt>
                <c:pt idx="715">
                  <c:v>17.344000000000001</c:v>
                </c:pt>
                <c:pt idx="716">
                  <c:v>17.166</c:v>
                </c:pt>
                <c:pt idx="717">
                  <c:v>17.027999999999999</c:v>
                </c:pt>
                <c:pt idx="718">
                  <c:v>16.934000000000001</c:v>
                </c:pt>
                <c:pt idx="719">
                  <c:v>16.87</c:v>
                </c:pt>
                <c:pt idx="720">
                  <c:v>16.849</c:v>
                </c:pt>
                <c:pt idx="721">
                  <c:v>16.835000000000001</c:v>
                </c:pt>
                <c:pt idx="722">
                  <c:v>17.111999999999998</c:v>
                </c:pt>
                <c:pt idx="723">
                  <c:v>17.623999999999999</c:v>
                </c:pt>
                <c:pt idx="724">
                  <c:v>17.885000000000002</c:v>
                </c:pt>
                <c:pt idx="725">
                  <c:v>17.841000000000001</c:v>
                </c:pt>
                <c:pt idx="726">
                  <c:v>17.898</c:v>
                </c:pt>
                <c:pt idx="727">
                  <c:v>17.898</c:v>
                </c:pt>
                <c:pt idx="728">
                  <c:v>17.923999999999999</c:v>
                </c:pt>
                <c:pt idx="729">
                  <c:v>16.966000000000001</c:v>
                </c:pt>
                <c:pt idx="730">
                  <c:v>16.841999999999999</c:v>
                </c:pt>
                <c:pt idx="731">
                  <c:v>16.927</c:v>
                </c:pt>
                <c:pt idx="732">
                  <c:v>17.117000000000001</c:v>
                </c:pt>
                <c:pt idx="733">
                  <c:v>17.140999999999998</c:v>
                </c:pt>
                <c:pt idx="734">
                  <c:v>17.132000000000001</c:v>
                </c:pt>
                <c:pt idx="735">
                  <c:v>16.992999999999999</c:v>
                </c:pt>
                <c:pt idx="736">
                  <c:v>16.928999999999998</c:v>
                </c:pt>
                <c:pt idx="737">
                  <c:v>16.952000000000002</c:v>
                </c:pt>
                <c:pt idx="738">
                  <c:v>16.957000000000001</c:v>
                </c:pt>
                <c:pt idx="739">
                  <c:v>17.050999999999998</c:v>
                </c:pt>
                <c:pt idx="740">
                  <c:v>17.045999999999999</c:v>
                </c:pt>
                <c:pt idx="741">
                  <c:v>17.082999999999998</c:v>
                </c:pt>
                <c:pt idx="742">
                  <c:v>17.059999999999999</c:v>
                </c:pt>
                <c:pt idx="743">
                  <c:v>16.986999999999998</c:v>
                </c:pt>
                <c:pt idx="744">
                  <c:v>16.867999999999999</c:v>
                </c:pt>
                <c:pt idx="745">
                  <c:v>16.727</c:v>
                </c:pt>
                <c:pt idx="746">
                  <c:v>16.62</c:v>
                </c:pt>
                <c:pt idx="747">
                  <c:v>16.497</c:v>
                </c:pt>
                <c:pt idx="748">
                  <c:v>16.457000000000001</c:v>
                </c:pt>
                <c:pt idx="749">
                  <c:v>16.440999999999999</c:v>
                </c:pt>
                <c:pt idx="750">
                  <c:v>16.420999999999999</c:v>
                </c:pt>
                <c:pt idx="751">
                  <c:v>16.411999999999999</c:v>
                </c:pt>
                <c:pt idx="752">
                  <c:v>16.463999999999999</c:v>
                </c:pt>
                <c:pt idx="753">
                  <c:v>16.478000000000002</c:v>
                </c:pt>
                <c:pt idx="754">
                  <c:v>16.466000000000001</c:v>
                </c:pt>
                <c:pt idx="755">
                  <c:v>16.484999999999999</c:v>
                </c:pt>
                <c:pt idx="756">
                  <c:v>16.510999999999999</c:v>
                </c:pt>
                <c:pt idx="757">
                  <c:v>16.588000000000001</c:v>
                </c:pt>
                <c:pt idx="758">
                  <c:v>16.648</c:v>
                </c:pt>
                <c:pt idx="759">
                  <c:v>16.757999999999999</c:v>
                </c:pt>
                <c:pt idx="760">
                  <c:v>16.992000000000001</c:v>
                </c:pt>
                <c:pt idx="761">
                  <c:v>17.091999999999999</c:v>
                </c:pt>
                <c:pt idx="762">
                  <c:v>17.167999999999999</c:v>
                </c:pt>
                <c:pt idx="763">
                  <c:v>17.227</c:v>
                </c:pt>
                <c:pt idx="764">
                  <c:v>17.312999999999999</c:v>
                </c:pt>
                <c:pt idx="765">
                  <c:v>17.317</c:v>
                </c:pt>
                <c:pt idx="766">
                  <c:v>17.36</c:v>
                </c:pt>
                <c:pt idx="767">
                  <c:v>17.238</c:v>
                </c:pt>
                <c:pt idx="768">
                  <c:v>17.11</c:v>
                </c:pt>
                <c:pt idx="769">
                  <c:v>16.972999999999999</c:v>
                </c:pt>
                <c:pt idx="770">
                  <c:v>16.888000000000002</c:v>
                </c:pt>
                <c:pt idx="771">
                  <c:v>16.741</c:v>
                </c:pt>
                <c:pt idx="772">
                  <c:v>16.632000000000001</c:v>
                </c:pt>
                <c:pt idx="773">
                  <c:v>17.146000000000001</c:v>
                </c:pt>
                <c:pt idx="774">
                  <c:v>17.86</c:v>
                </c:pt>
                <c:pt idx="775">
                  <c:v>18.201000000000001</c:v>
                </c:pt>
                <c:pt idx="776">
                  <c:v>18.050999999999998</c:v>
                </c:pt>
                <c:pt idx="777">
                  <c:v>17.88</c:v>
                </c:pt>
                <c:pt idx="778">
                  <c:v>17.887</c:v>
                </c:pt>
                <c:pt idx="779">
                  <c:v>18.187000000000001</c:v>
                </c:pt>
                <c:pt idx="780">
                  <c:v>18.068000000000001</c:v>
                </c:pt>
                <c:pt idx="781">
                  <c:v>17.905999999999999</c:v>
                </c:pt>
                <c:pt idx="782">
                  <c:v>17.885999999999999</c:v>
                </c:pt>
                <c:pt idx="783">
                  <c:v>18.277999999999999</c:v>
                </c:pt>
                <c:pt idx="784">
                  <c:v>18.760999999999999</c:v>
                </c:pt>
                <c:pt idx="785">
                  <c:v>19.238</c:v>
                </c:pt>
                <c:pt idx="786">
                  <c:v>19.385999999999999</c:v>
                </c:pt>
                <c:pt idx="787">
                  <c:v>19.170000000000002</c:v>
                </c:pt>
                <c:pt idx="788">
                  <c:v>18.812999999999999</c:v>
                </c:pt>
                <c:pt idx="789">
                  <c:v>18.451000000000001</c:v>
                </c:pt>
                <c:pt idx="790">
                  <c:v>22.416</c:v>
                </c:pt>
                <c:pt idx="791">
                  <c:v>22.423999999999999</c:v>
                </c:pt>
                <c:pt idx="792">
                  <c:v>22.965</c:v>
                </c:pt>
                <c:pt idx="793">
                  <c:v>22.858000000000001</c:v>
                </c:pt>
                <c:pt idx="794">
                  <c:v>23.626000000000001</c:v>
                </c:pt>
                <c:pt idx="795">
                  <c:v>20.184999999999999</c:v>
                </c:pt>
                <c:pt idx="796">
                  <c:v>19.341000000000001</c:v>
                </c:pt>
                <c:pt idx="797">
                  <c:v>18.867999999999999</c:v>
                </c:pt>
                <c:pt idx="798">
                  <c:v>18.5</c:v>
                </c:pt>
                <c:pt idx="799">
                  <c:v>18.073</c:v>
                </c:pt>
                <c:pt idx="800">
                  <c:v>17.812000000000001</c:v>
                </c:pt>
                <c:pt idx="801">
                  <c:v>17.440000000000001</c:v>
                </c:pt>
                <c:pt idx="802">
                  <c:v>17.141999999999999</c:v>
                </c:pt>
                <c:pt idx="803">
                  <c:v>17.010000000000002</c:v>
                </c:pt>
                <c:pt idx="804">
                  <c:v>16.696999999999999</c:v>
                </c:pt>
                <c:pt idx="805">
                  <c:v>16.475999999999999</c:v>
                </c:pt>
                <c:pt idx="806">
                  <c:v>16.315000000000001</c:v>
                </c:pt>
                <c:pt idx="807">
                  <c:v>16.02</c:v>
                </c:pt>
                <c:pt idx="808">
                  <c:v>15.968</c:v>
                </c:pt>
                <c:pt idx="809">
                  <c:v>15.93</c:v>
                </c:pt>
                <c:pt idx="810">
                  <c:v>15.907999999999999</c:v>
                </c:pt>
                <c:pt idx="811">
                  <c:v>15.917999999999999</c:v>
                </c:pt>
                <c:pt idx="812">
                  <c:v>15.864000000000001</c:v>
                </c:pt>
                <c:pt idx="813">
                  <c:v>15.932</c:v>
                </c:pt>
                <c:pt idx="814">
                  <c:v>16.129000000000001</c:v>
                </c:pt>
                <c:pt idx="815">
                  <c:v>16.303000000000001</c:v>
                </c:pt>
                <c:pt idx="816">
                  <c:v>16.341999999999999</c:v>
                </c:pt>
                <c:pt idx="817">
                  <c:v>16.375</c:v>
                </c:pt>
                <c:pt idx="818">
                  <c:v>16.396000000000001</c:v>
                </c:pt>
                <c:pt idx="819">
                  <c:v>16.338999999999999</c:v>
                </c:pt>
                <c:pt idx="820">
                  <c:v>16.355</c:v>
                </c:pt>
                <c:pt idx="821">
                  <c:v>16.369</c:v>
                </c:pt>
                <c:pt idx="822">
                  <c:v>16.428999999999998</c:v>
                </c:pt>
                <c:pt idx="823">
                  <c:v>16.289000000000001</c:v>
                </c:pt>
                <c:pt idx="824">
                  <c:v>16.196000000000002</c:v>
                </c:pt>
                <c:pt idx="825">
                  <c:v>16.210999999999999</c:v>
                </c:pt>
                <c:pt idx="826">
                  <c:v>16.206</c:v>
                </c:pt>
                <c:pt idx="827">
                  <c:v>16.253</c:v>
                </c:pt>
                <c:pt idx="828">
                  <c:v>16.297000000000001</c:v>
                </c:pt>
                <c:pt idx="829">
                  <c:v>16.341000000000001</c:v>
                </c:pt>
                <c:pt idx="830">
                  <c:v>16.335999999999999</c:v>
                </c:pt>
                <c:pt idx="831">
                  <c:v>16.300999999999998</c:v>
                </c:pt>
                <c:pt idx="832">
                  <c:v>16.283999999999999</c:v>
                </c:pt>
                <c:pt idx="833">
                  <c:v>16.29</c:v>
                </c:pt>
                <c:pt idx="834">
                  <c:v>16.294</c:v>
                </c:pt>
                <c:pt idx="835">
                  <c:v>16.271000000000001</c:v>
                </c:pt>
                <c:pt idx="836">
                  <c:v>16.283999999999999</c:v>
                </c:pt>
                <c:pt idx="837">
                  <c:v>16.138999999999999</c:v>
                </c:pt>
                <c:pt idx="838">
                  <c:v>16.010000000000002</c:v>
                </c:pt>
                <c:pt idx="839">
                  <c:v>15.961</c:v>
                </c:pt>
                <c:pt idx="840">
                  <c:v>15.923</c:v>
                </c:pt>
                <c:pt idx="841">
                  <c:v>15.933999999999999</c:v>
                </c:pt>
                <c:pt idx="842">
                  <c:v>16.175000000000001</c:v>
                </c:pt>
                <c:pt idx="843">
                  <c:v>15.946</c:v>
                </c:pt>
                <c:pt idx="844">
                  <c:v>15.987</c:v>
                </c:pt>
                <c:pt idx="845">
                  <c:v>16.030999999999999</c:v>
                </c:pt>
                <c:pt idx="846">
                  <c:v>15.999000000000001</c:v>
                </c:pt>
                <c:pt idx="847">
                  <c:v>16.512</c:v>
                </c:pt>
                <c:pt idx="848">
                  <c:v>16.428999999999998</c:v>
                </c:pt>
                <c:pt idx="849">
                  <c:v>16.446999999999999</c:v>
                </c:pt>
                <c:pt idx="850">
                  <c:v>16.673999999999999</c:v>
                </c:pt>
                <c:pt idx="851">
                  <c:v>19.347000000000001</c:v>
                </c:pt>
                <c:pt idx="852">
                  <c:v>21.169</c:v>
                </c:pt>
                <c:pt idx="853">
                  <c:v>20.827000000000002</c:v>
                </c:pt>
                <c:pt idx="854">
                  <c:v>20.201000000000001</c:v>
                </c:pt>
                <c:pt idx="855">
                  <c:v>20.831</c:v>
                </c:pt>
                <c:pt idx="856">
                  <c:v>20.773</c:v>
                </c:pt>
                <c:pt idx="857">
                  <c:v>20.736999999999998</c:v>
                </c:pt>
                <c:pt idx="858">
                  <c:v>19.283000000000001</c:v>
                </c:pt>
                <c:pt idx="859">
                  <c:v>17.584</c:v>
                </c:pt>
                <c:pt idx="860">
                  <c:v>17.209</c:v>
                </c:pt>
                <c:pt idx="861">
                  <c:v>19.515999999999998</c:v>
                </c:pt>
                <c:pt idx="862">
                  <c:v>19.427</c:v>
                </c:pt>
                <c:pt idx="863">
                  <c:v>19.276</c:v>
                </c:pt>
                <c:pt idx="864">
                  <c:v>19.131</c:v>
                </c:pt>
                <c:pt idx="865">
                  <c:v>18.87</c:v>
                </c:pt>
                <c:pt idx="866">
                  <c:v>18.64</c:v>
                </c:pt>
                <c:pt idx="867">
                  <c:v>18.428999999999998</c:v>
                </c:pt>
                <c:pt idx="868">
                  <c:v>18.094000000000001</c:v>
                </c:pt>
                <c:pt idx="869">
                  <c:v>18.032</c:v>
                </c:pt>
                <c:pt idx="870">
                  <c:v>17.904</c:v>
                </c:pt>
                <c:pt idx="871">
                  <c:v>17.896999999999998</c:v>
                </c:pt>
                <c:pt idx="872">
                  <c:v>17.684999999999999</c:v>
                </c:pt>
                <c:pt idx="873">
                  <c:v>17.393000000000001</c:v>
                </c:pt>
                <c:pt idx="874">
                  <c:v>17.399999999999999</c:v>
                </c:pt>
                <c:pt idx="875">
                  <c:v>17.29</c:v>
                </c:pt>
                <c:pt idx="876">
                  <c:v>17.327999999999999</c:v>
                </c:pt>
                <c:pt idx="877">
                  <c:v>17.309999999999999</c:v>
                </c:pt>
                <c:pt idx="878">
                  <c:v>17.265000000000001</c:v>
                </c:pt>
                <c:pt idx="879">
                  <c:v>17.161999999999999</c:v>
                </c:pt>
                <c:pt idx="880">
                  <c:v>16.968</c:v>
                </c:pt>
                <c:pt idx="881">
                  <c:v>16.913</c:v>
                </c:pt>
                <c:pt idx="882">
                  <c:v>16.699000000000002</c:v>
                </c:pt>
                <c:pt idx="883">
                  <c:v>16.687000000000001</c:v>
                </c:pt>
                <c:pt idx="884">
                  <c:v>16.817</c:v>
                </c:pt>
                <c:pt idx="885">
                  <c:v>16.981999999999999</c:v>
                </c:pt>
                <c:pt idx="886">
                  <c:v>17.007000000000001</c:v>
                </c:pt>
                <c:pt idx="887">
                  <c:v>16.992000000000001</c:v>
                </c:pt>
                <c:pt idx="888">
                  <c:v>17.082999999999998</c:v>
                </c:pt>
                <c:pt idx="889">
                  <c:v>16.904</c:v>
                </c:pt>
                <c:pt idx="890">
                  <c:v>16.853999999999999</c:v>
                </c:pt>
                <c:pt idx="891">
                  <c:v>16.914000000000001</c:v>
                </c:pt>
                <c:pt idx="892">
                  <c:v>17.087</c:v>
                </c:pt>
                <c:pt idx="893">
                  <c:v>17.097999999999999</c:v>
                </c:pt>
                <c:pt idx="894">
                  <c:v>16.98</c:v>
                </c:pt>
                <c:pt idx="895">
                  <c:v>16.966000000000001</c:v>
                </c:pt>
                <c:pt idx="896">
                  <c:v>16.812999999999999</c:v>
                </c:pt>
                <c:pt idx="897">
                  <c:v>16.724</c:v>
                </c:pt>
                <c:pt idx="898">
                  <c:v>19.173999999999999</c:v>
                </c:pt>
                <c:pt idx="899">
                  <c:v>18.754999999999999</c:v>
                </c:pt>
                <c:pt idx="900">
                  <c:v>18.265999999999998</c:v>
                </c:pt>
                <c:pt idx="901">
                  <c:v>18.050999999999998</c:v>
                </c:pt>
                <c:pt idx="902">
                  <c:v>17.824999999999999</c:v>
                </c:pt>
                <c:pt idx="903">
                  <c:v>17.623999999999999</c:v>
                </c:pt>
                <c:pt idx="904">
                  <c:v>17.52</c:v>
                </c:pt>
                <c:pt idx="905">
                  <c:v>17.591999999999999</c:v>
                </c:pt>
                <c:pt idx="906">
                  <c:v>17.677</c:v>
                </c:pt>
                <c:pt idx="907">
                  <c:v>17.649999999999999</c:v>
                </c:pt>
                <c:pt idx="908">
                  <c:v>17.827999999999999</c:v>
                </c:pt>
                <c:pt idx="909">
                  <c:v>17.920999999999999</c:v>
                </c:pt>
                <c:pt idx="910">
                  <c:v>17.709</c:v>
                </c:pt>
                <c:pt idx="911">
                  <c:v>17.59</c:v>
                </c:pt>
                <c:pt idx="912">
                  <c:v>17.956</c:v>
                </c:pt>
                <c:pt idx="913">
                  <c:v>17.812000000000001</c:v>
                </c:pt>
                <c:pt idx="914">
                  <c:v>17.716000000000001</c:v>
                </c:pt>
                <c:pt idx="915">
                  <c:v>17.446000000000002</c:v>
                </c:pt>
                <c:pt idx="916">
                  <c:v>17.373000000000001</c:v>
                </c:pt>
                <c:pt idx="917">
                  <c:v>17.628</c:v>
                </c:pt>
                <c:pt idx="918">
                  <c:v>17.713999999999999</c:v>
                </c:pt>
                <c:pt idx="919">
                  <c:v>17.448</c:v>
                </c:pt>
                <c:pt idx="920">
                  <c:v>17.385999999999999</c:v>
                </c:pt>
                <c:pt idx="921">
                  <c:v>17.298999999999999</c:v>
                </c:pt>
                <c:pt idx="922">
                  <c:v>17.18</c:v>
                </c:pt>
                <c:pt idx="923">
                  <c:v>17.170000000000002</c:v>
                </c:pt>
                <c:pt idx="924">
                  <c:v>17.283000000000001</c:v>
                </c:pt>
                <c:pt idx="925">
                  <c:v>17.510999999999999</c:v>
                </c:pt>
                <c:pt idx="926">
                  <c:v>17.561</c:v>
                </c:pt>
                <c:pt idx="927">
                  <c:v>17.364000000000001</c:v>
                </c:pt>
                <c:pt idx="928">
                  <c:v>17.195</c:v>
                </c:pt>
                <c:pt idx="929">
                  <c:v>17.170999999999999</c:v>
                </c:pt>
                <c:pt idx="930">
                  <c:v>16.981999999999999</c:v>
                </c:pt>
                <c:pt idx="931">
                  <c:v>16.817</c:v>
                </c:pt>
                <c:pt idx="932">
                  <c:v>16.785</c:v>
                </c:pt>
                <c:pt idx="933">
                  <c:v>16.852</c:v>
                </c:pt>
                <c:pt idx="934">
                  <c:v>16.95</c:v>
                </c:pt>
                <c:pt idx="935">
                  <c:v>17.100000000000001</c:v>
                </c:pt>
                <c:pt idx="936">
                  <c:v>17.298999999999999</c:v>
                </c:pt>
                <c:pt idx="937">
                  <c:v>17.39</c:v>
                </c:pt>
                <c:pt idx="938">
                  <c:v>17.434999999999999</c:v>
                </c:pt>
                <c:pt idx="939">
                  <c:v>17.472999999999999</c:v>
                </c:pt>
                <c:pt idx="940">
                  <c:v>17.324000000000002</c:v>
                </c:pt>
                <c:pt idx="941">
                  <c:v>17.234000000000002</c:v>
                </c:pt>
                <c:pt idx="942">
                  <c:v>17.187000000000001</c:v>
                </c:pt>
                <c:pt idx="943">
                  <c:v>18.59</c:v>
                </c:pt>
                <c:pt idx="944">
                  <c:v>18.097999999999999</c:v>
                </c:pt>
                <c:pt idx="945">
                  <c:v>18.033999999999999</c:v>
                </c:pt>
                <c:pt idx="946">
                  <c:v>17.884</c:v>
                </c:pt>
                <c:pt idx="947">
                  <c:v>17.71</c:v>
                </c:pt>
                <c:pt idx="948">
                  <c:v>17.395</c:v>
                </c:pt>
                <c:pt idx="949">
                  <c:v>17.079999999999998</c:v>
                </c:pt>
                <c:pt idx="950">
                  <c:v>16.693000000000001</c:v>
                </c:pt>
                <c:pt idx="951">
                  <c:v>16.475999999999999</c:v>
                </c:pt>
                <c:pt idx="952">
                  <c:v>16.460999999999999</c:v>
                </c:pt>
                <c:pt idx="953">
                  <c:v>16.498999999999999</c:v>
                </c:pt>
                <c:pt idx="954">
                  <c:v>16.471</c:v>
                </c:pt>
                <c:pt idx="955">
                  <c:v>16.39</c:v>
                </c:pt>
                <c:pt idx="956">
                  <c:v>16.347999999999999</c:v>
                </c:pt>
                <c:pt idx="957">
                  <c:v>16.311</c:v>
                </c:pt>
                <c:pt idx="958">
                  <c:v>16.416</c:v>
                </c:pt>
                <c:pt idx="959">
                  <c:v>16.423999999999999</c:v>
                </c:pt>
                <c:pt idx="960">
                  <c:v>16.445</c:v>
                </c:pt>
                <c:pt idx="961">
                  <c:v>16.510999999999999</c:v>
                </c:pt>
                <c:pt idx="962">
                  <c:v>16.844999999999999</c:v>
                </c:pt>
                <c:pt idx="963">
                  <c:v>16.75</c:v>
                </c:pt>
                <c:pt idx="964">
                  <c:v>16.628</c:v>
                </c:pt>
                <c:pt idx="965">
                  <c:v>16.486999999999998</c:v>
                </c:pt>
                <c:pt idx="966">
                  <c:v>16.420999999999999</c:v>
                </c:pt>
                <c:pt idx="967">
                  <c:v>16.337</c:v>
                </c:pt>
                <c:pt idx="968">
                  <c:v>16.265000000000001</c:v>
                </c:pt>
                <c:pt idx="969">
                  <c:v>16.222000000000001</c:v>
                </c:pt>
                <c:pt idx="970">
                  <c:v>16.277000000000001</c:v>
                </c:pt>
                <c:pt idx="971">
                  <c:v>16.228000000000002</c:v>
                </c:pt>
                <c:pt idx="972">
                  <c:v>16.350000000000001</c:v>
                </c:pt>
                <c:pt idx="973">
                  <c:v>16.32</c:v>
                </c:pt>
                <c:pt idx="974">
                  <c:v>16.337</c:v>
                </c:pt>
                <c:pt idx="975">
                  <c:v>16.414999999999999</c:v>
                </c:pt>
                <c:pt idx="976">
                  <c:v>16.398</c:v>
                </c:pt>
                <c:pt idx="977">
                  <c:v>16.45</c:v>
                </c:pt>
                <c:pt idx="978">
                  <c:v>16.565000000000001</c:v>
                </c:pt>
                <c:pt idx="979">
                  <c:v>16.492000000000001</c:v>
                </c:pt>
                <c:pt idx="980">
                  <c:v>16.442</c:v>
                </c:pt>
                <c:pt idx="981">
                  <c:v>16.407</c:v>
                </c:pt>
                <c:pt idx="982">
                  <c:v>16.402999999999999</c:v>
                </c:pt>
                <c:pt idx="983">
                  <c:v>16.460999999999999</c:v>
                </c:pt>
                <c:pt idx="984">
                  <c:v>16.643999999999998</c:v>
                </c:pt>
                <c:pt idx="985">
                  <c:v>16.738</c:v>
                </c:pt>
                <c:pt idx="986">
                  <c:v>16.664000000000001</c:v>
                </c:pt>
                <c:pt idx="987">
                  <c:v>19.484999999999999</c:v>
                </c:pt>
                <c:pt idx="988">
                  <c:v>18.805</c:v>
                </c:pt>
                <c:pt idx="989">
                  <c:v>18.055</c:v>
                </c:pt>
                <c:pt idx="990">
                  <c:v>17.61</c:v>
                </c:pt>
                <c:pt idx="991">
                  <c:v>17.193000000000001</c:v>
                </c:pt>
                <c:pt idx="992">
                  <c:v>16.882000000000001</c:v>
                </c:pt>
                <c:pt idx="993">
                  <c:v>16.613</c:v>
                </c:pt>
                <c:pt idx="994">
                  <c:v>16.420999999999999</c:v>
                </c:pt>
                <c:pt idx="995">
                  <c:v>16.239000000000001</c:v>
                </c:pt>
                <c:pt idx="996">
                  <c:v>16.256</c:v>
                </c:pt>
                <c:pt idx="997">
                  <c:v>16.244</c:v>
                </c:pt>
                <c:pt idx="998">
                  <c:v>16.207999999999998</c:v>
                </c:pt>
                <c:pt idx="999">
                  <c:v>16.135999999999999</c:v>
                </c:pt>
                <c:pt idx="1000">
                  <c:v>16.111999999999998</c:v>
                </c:pt>
                <c:pt idx="1001">
                  <c:v>16.137</c:v>
                </c:pt>
                <c:pt idx="1002">
                  <c:v>16.202999999999999</c:v>
                </c:pt>
                <c:pt idx="1003">
                  <c:v>16.346</c:v>
                </c:pt>
                <c:pt idx="1004">
                  <c:v>16.466000000000001</c:v>
                </c:pt>
                <c:pt idx="1005">
                  <c:v>16.609000000000002</c:v>
                </c:pt>
                <c:pt idx="1006">
                  <c:v>16.706</c:v>
                </c:pt>
                <c:pt idx="1007">
                  <c:v>16.782</c:v>
                </c:pt>
                <c:pt idx="1008">
                  <c:v>16.692</c:v>
                </c:pt>
                <c:pt idx="1009">
                  <c:v>16.716000000000001</c:v>
                </c:pt>
                <c:pt idx="1010">
                  <c:v>16.635000000000002</c:v>
                </c:pt>
                <c:pt idx="1011">
                  <c:v>16.507999999999999</c:v>
                </c:pt>
                <c:pt idx="1012">
                  <c:v>16.446999999999999</c:v>
                </c:pt>
                <c:pt idx="1013">
                  <c:v>16.488</c:v>
                </c:pt>
                <c:pt idx="1014">
                  <c:v>16.59</c:v>
                </c:pt>
                <c:pt idx="1015">
                  <c:v>16.736000000000001</c:v>
                </c:pt>
                <c:pt idx="1016">
                  <c:v>16.873999999999999</c:v>
                </c:pt>
                <c:pt idx="1017">
                  <c:v>17.077999999999999</c:v>
                </c:pt>
                <c:pt idx="1018">
                  <c:v>17.390999999999998</c:v>
                </c:pt>
                <c:pt idx="1019">
                  <c:v>17.564</c:v>
                </c:pt>
                <c:pt idx="1020">
                  <c:v>17.594999999999999</c:v>
                </c:pt>
                <c:pt idx="1021">
                  <c:v>17.55</c:v>
                </c:pt>
                <c:pt idx="1022">
                  <c:v>17.545999999999999</c:v>
                </c:pt>
                <c:pt idx="1023">
                  <c:v>17.585999999999999</c:v>
                </c:pt>
                <c:pt idx="1024">
                  <c:v>17.420000000000002</c:v>
                </c:pt>
                <c:pt idx="1025">
                  <c:v>17.370999999999999</c:v>
                </c:pt>
                <c:pt idx="1026">
                  <c:v>17.344000000000001</c:v>
                </c:pt>
                <c:pt idx="1027">
                  <c:v>17.234000000000002</c:v>
                </c:pt>
                <c:pt idx="1028">
                  <c:v>17.056999999999999</c:v>
                </c:pt>
                <c:pt idx="1029">
                  <c:v>17.13</c:v>
                </c:pt>
                <c:pt idx="1030">
                  <c:v>17.169</c:v>
                </c:pt>
                <c:pt idx="1031">
                  <c:v>17.384</c:v>
                </c:pt>
                <c:pt idx="1032">
                  <c:v>17.388999999999999</c:v>
                </c:pt>
                <c:pt idx="1033">
                  <c:v>17.437000000000001</c:v>
                </c:pt>
                <c:pt idx="1034">
                  <c:v>17.673999999999999</c:v>
                </c:pt>
                <c:pt idx="1035">
                  <c:v>18.068000000000001</c:v>
                </c:pt>
                <c:pt idx="1036">
                  <c:v>18.137</c:v>
                </c:pt>
                <c:pt idx="1037">
                  <c:v>18.158999999999999</c:v>
                </c:pt>
                <c:pt idx="1038">
                  <c:v>17.98</c:v>
                </c:pt>
                <c:pt idx="1039">
                  <c:v>17.882000000000001</c:v>
                </c:pt>
                <c:pt idx="1040">
                  <c:v>17.986000000000001</c:v>
                </c:pt>
                <c:pt idx="1041">
                  <c:v>18.041</c:v>
                </c:pt>
                <c:pt idx="1042">
                  <c:v>18.077000000000002</c:v>
                </c:pt>
                <c:pt idx="1043">
                  <c:v>18.04</c:v>
                </c:pt>
                <c:pt idx="1044">
                  <c:v>17.843</c:v>
                </c:pt>
                <c:pt idx="1045">
                  <c:v>17.850000000000001</c:v>
                </c:pt>
                <c:pt idx="1046">
                  <c:v>18.081</c:v>
                </c:pt>
                <c:pt idx="1047">
                  <c:v>18.43</c:v>
                </c:pt>
                <c:pt idx="1048">
                  <c:v>17.303000000000001</c:v>
                </c:pt>
                <c:pt idx="1049">
                  <c:v>17.001000000000001</c:v>
                </c:pt>
                <c:pt idx="1050">
                  <c:v>16.722999999999999</c:v>
                </c:pt>
                <c:pt idx="1051">
                  <c:v>16.585000000000001</c:v>
                </c:pt>
                <c:pt idx="1052">
                  <c:v>16.533999999999999</c:v>
                </c:pt>
                <c:pt idx="1053">
                  <c:v>16.501000000000001</c:v>
                </c:pt>
                <c:pt idx="1054">
                  <c:v>16.445</c:v>
                </c:pt>
                <c:pt idx="1055">
                  <c:v>16.408999999999999</c:v>
                </c:pt>
                <c:pt idx="1056">
                  <c:v>16.454000000000001</c:v>
                </c:pt>
                <c:pt idx="1057">
                  <c:v>16.472999999999999</c:v>
                </c:pt>
                <c:pt idx="1058">
                  <c:v>16.707999999999998</c:v>
                </c:pt>
                <c:pt idx="1059">
                  <c:v>16.771000000000001</c:v>
                </c:pt>
                <c:pt idx="1060">
                  <c:v>16.943000000000001</c:v>
                </c:pt>
                <c:pt idx="1061">
                  <c:v>16.975000000000001</c:v>
                </c:pt>
                <c:pt idx="1062">
                  <c:v>16.925000000000001</c:v>
                </c:pt>
                <c:pt idx="1063">
                  <c:v>16.760000000000002</c:v>
                </c:pt>
                <c:pt idx="1064">
                  <c:v>16.59</c:v>
                </c:pt>
                <c:pt idx="1065">
                  <c:v>16.478000000000002</c:v>
                </c:pt>
                <c:pt idx="1066">
                  <c:v>16.466000000000001</c:v>
                </c:pt>
                <c:pt idx="1067">
                  <c:v>16.445</c:v>
                </c:pt>
                <c:pt idx="1068">
                  <c:v>16.350000000000001</c:v>
                </c:pt>
                <c:pt idx="1069">
                  <c:v>16.300999999999998</c:v>
                </c:pt>
                <c:pt idx="1070">
                  <c:v>16.294</c:v>
                </c:pt>
                <c:pt idx="1071">
                  <c:v>16.308</c:v>
                </c:pt>
                <c:pt idx="1072">
                  <c:v>16.350000000000001</c:v>
                </c:pt>
                <c:pt idx="1073">
                  <c:v>16.379000000000001</c:v>
                </c:pt>
                <c:pt idx="1074">
                  <c:v>16.454000000000001</c:v>
                </c:pt>
                <c:pt idx="1075">
                  <c:v>16.585000000000001</c:v>
                </c:pt>
                <c:pt idx="1076">
                  <c:v>16.657</c:v>
                </c:pt>
                <c:pt idx="1077">
                  <c:v>16.709</c:v>
                </c:pt>
                <c:pt idx="1078">
                  <c:v>16.673999999999999</c:v>
                </c:pt>
                <c:pt idx="1079">
                  <c:v>16.611000000000001</c:v>
                </c:pt>
                <c:pt idx="1080">
                  <c:v>16.638999999999999</c:v>
                </c:pt>
                <c:pt idx="1081">
                  <c:v>16.815000000000001</c:v>
                </c:pt>
                <c:pt idx="1082">
                  <c:v>16.969000000000001</c:v>
                </c:pt>
                <c:pt idx="1083">
                  <c:v>17.032</c:v>
                </c:pt>
                <c:pt idx="1084">
                  <c:v>17.055</c:v>
                </c:pt>
                <c:pt idx="1085">
                  <c:v>17.001000000000001</c:v>
                </c:pt>
                <c:pt idx="1086">
                  <c:v>16.888000000000002</c:v>
                </c:pt>
                <c:pt idx="1087">
                  <c:v>16.710999999999999</c:v>
                </c:pt>
                <c:pt idx="1088">
                  <c:v>16.646000000000001</c:v>
                </c:pt>
                <c:pt idx="1089">
                  <c:v>16.565000000000001</c:v>
                </c:pt>
                <c:pt idx="1090">
                  <c:v>16.498999999999999</c:v>
                </c:pt>
                <c:pt idx="1091">
                  <c:v>16.53</c:v>
                </c:pt>
                <c:pt idx="1092">
                  <c:v>16.510999999999999</c:v>
                </c:pt>
                <c:pt idx="1093">
                  <c:v>16.661999999999999</c:v>
                </c:pt>
                <c:pt idx="1094">
                  <c:v>16.661999999999999</c:v>
                </c:pt>
                <c:pt idx="1095">
                  <c:v>16.625</c:v>
                </c:pt>
                <c:pt idx="1096">
                  <c:v>16.62</c:v>
                </c:pt>
                <c:pt idx="1097">
                  <c:v>16.529</c:v>
                </c:pt>
                <c:pt idx="1098">
                  <c:v>16.463999999999999</c:v>
                </c:pt>
                <c:pt idx="1099">
                  <c:v>16.494</c:v>
                </c:pt>
                <c:pt idx="1100">
                  <c:v>16.492000000000001</c:v>
                </c:pt>
                <c:pt idx="1101">
                  <c:v>16.515000000000001</c:v>
                </c:pt>
                <c:pt idx="1102">
                  <c:v>16.693000000000001</c:v>
                </c:pt>
                <c:pt idx="1103">
                  <c:v>16.843</c:v>
                </c:pt>
                <c:pt idx="1104">
                  <c:v>16.866</c:v>
                </c:pt>
                <c:pt idx="1105">
                  <c:v>23.628</c:v>
                </c:pt>
                <c:pt idx="1106">
                  <c:v>25.206</c:v>
                </c:pt>
                <c:pt idx="1107">
                  <c:v>26.015000000000001</c:v>
                </c:pt>
                <c:pt idx="1108">
                  <c:v>26.68</c:v>
                </c:pt>
                <c:pt idx="1109">
                  <c:v>27.413</c:v>
                </c:pt>
                <c:pt idx="1110">
                  <c:v>28.036999999999999</c:v>
                </c:pt>
                <c:pt idx="1111">
                  <c:v>28.428000000000001</c:v>
                </c:pt>
                <c:pt idx="1112">
                  <c:v>28.527999999999999</c:v>
                </c:pt>
                <c:pt idx="1113">
                  <c:v>28.831</c:v>
                </c:pt>
                <c:pt idx="1114">
                  <c:v>29.068999999999999</c:v>
                </c:pt>
                <c:pt idx="1115">
                  <c:v>29.181000000000001</c:v>
                </c:pt>
                <c:pt idx="1116">
                  <c:v>29.395</c:v>
                </c:pt>
                <c:pt idx="1117">
                  <c:v>29.59</c:v>
                </c:pt>
                <c:pt idx="1118">
                  <c:v>29.312999999999999</c:v>
                </c:pt>
                <c:pt idx="1119">
                  <c:v>28.908999999999999</c:v>
                </c:pt>
                <c:pt idx="1120">
                  <c:v>28.937000000000001</c:v>
                </c:pt>
                <c:pt idx="1121">
                  <c:v>29.263999999999999</c:v>
                </c:pt>
                <c:pt idx="1122">
                  <c:v>29.373999999999999</c:v>
                </c:pt>
                <c:pt idx="1123">
                  <c:v>29.431999999999999</c:v>
                </c:pt>
                <c:pt idx="1124">
                  <c:v>29.565000000000001</c:v>
                </c:pt>
                <c:pt idx="1125">
                  <c:v>29.832999999999998</c:v>
                </c:pt>
                <c:pt idx="1126">
                  <c:v>29.995999999999999</c:v>
                </c:pt>
                <c:pt idx="1127">
                  <c:v>30.199000000000002</c:v>
                </c:pt>
                <c:pt idx="1128">
                  <c:v>30.454999999999998</c:v>
                </c:pt>
                <c:pt idx="1129">
                  <c:v>30.73</c:v>
                </c:pt>
                <c:pt idx="1130">
                  <c:v>30.917000000000002</c:v>
                </c:pt>
                <c:pt idx="1131">
                  <c:v>31.178999999999998</c:v>
                </c:pt>
                <c:pt idx="1132">
                  <c:v>31.248000000000001</c:v>
                </c:pt>
                <c:pt idx="1133">
                  <c:v>31.234999999999999</c:v>
                </c:pt>
                <c:pt idx="1134">
                  <c:v>31.204999999999998</c:v>
                </c:pt>
                <c:pt idx="1135">
                  <c:v>31.242000000000001</c:v>
                </c:pt>
                <c:pt idx="1136">
                  <c:v>31.149000000000001</c:v>
                </c:pt>
                <c:pt idx="1137">
                  <c:v>30.97</c:v>
                </c:pt>
                <c:pt idx="1138">
                  <c:v>30.934000000000001</c:v>
                </c:pt>
                <c:pt idx="1139">
                  <c:v>31.018999999999998</c:v>
                </c:pt>
                <c:pt idx="1140">
                  <c:v>31.032</c:v>
                </c:pt>
                <c:pt idx="1141">
                  <c:v>30.904</c:v>
                </c:pt>
                <c:pt idx="1142">
                  <c:v>30.733000000000001</c:v>
                </c:pt>
                <c:pt idx="1143">
                  <c:v>30.632999999999999</c:v>
                </c:pt>
                <c:pt idx="1144">
                  <c:v>30.465</c:v>
                </c:pt>
                <c:pt idx="1145">
                  <c:v>30.416</c:v>
                </c:pt>
                <c:pt idx="1146">
                  <c:v>30.468</c:v>
                </c:pt>
                <c:pt idx="1147">
                  <c:v>30.448</c:v>
                </c:pt>
                <c:pt idx="1148">
                  <c:v>30.439</c:v>
                </c:pt>
                <c:pt idx="1149">
                  <c:v>30.478000000000002</c:v>
                </c:pt>
                <c:pt idx="1150">
                  <c:v>30.523</c:v>
                </c:pt>
                <c:pt idx="1151">
                  <c:v>30.536000000000001</c:v>
                </c:pt>
                <c:pt idx="1152">
                  <c:v>30.603999999999999</c:v>
                </c:pt>
                <c:pt idx="1153">
                  <c:v>30.42</c:v>
                </c:pt>
                <c:pt idx="1154">
                  <c:v>30.436</c:v>
                </c:pt>
                <c:pt idx="1155">
                  <c:v>30.664999999999999</c:v>
                </c:pt>
                <c:pt idx="1156">
                  <c:v>30.983000000000001</c:v>
                </c:pt>
                <c:pt idx="1157">
                  <c:v>30.934000000000001</c:v>
                </c:pt>
                <c:pt idx="1158">
                  <c:v>30.74</c:v>
                </c:pt>
                <c:pt idx="1159">
                  <c:v>30.835000000000001</c:v>
                </c:pt>
                <c:pt idx="1160">
                  <c:v>31.045999999999999</c:v>
                </c:pt>
                <c:pt idx="1161">
                  <c:v>31.195</c:v>
                </c:pt>
                <c:pt idx="1162">
                  <c:v>31.129000000000001</c:v>
                </c:pt>
                <c:pt idx="1163">
                  <c:v>30.97</c:v>
                </c:pt>
                <c:pt idx="1164">
                  <c:v>30.823</c:v>
                </c:pt>
                <c:pt idx="1165">
                  <c:v>30.399000000000001</c:v>
                </c:pt>
                <c:pt idx="1166">
                  <c:v>20.922000000000001</c:v>
                </c:pt>
                <c:pt idx="1167">
                  <c:v>21.053999999999998</c:v>
                </c:pt>
                <c:pt idx="1168">
                  <c:v>20.513000000000002</c:v>
                </c:pt>
                <c:pt idx="1169">
                  <c:v>20.279</c:v>
                </c:pt>
                <c:pt idx="1170">
                  <c:v>20.222000000000001</c:v>
                </c:pt>
                <c:pt idx="1171">
                  <c:v>20.170999999999999</c:v>
                </c:pt>
                <c:pt idx="1172">
                  <c:v>20.074999999999999</c:v>
                </c:pt>
                <c:pt idx="1173">
                  <c:v>20.11</c:v>
                </c:pt>
                <c:pt idx="1174">
                  <c:v>20.196000000000002</c:v>
                </c:pt>
                <c:pt idx="1175">
                  <c:v>19.754000000000001</c:v>
                </c:pt>
                <c:pt idx="1176">
                  <c:v>19.181999999999999</c:v>
                </c:pt>
                <c:pt idx="1177">
                  <c:v>18.782</c:v>
                </c:pt>
                <c:pt idx="1178">
                  <c:v>18.77</c:v>
                </c:pt>
                <c:pt idx="1179">
                  <c:v>19.055</c:v>
                </c:pt>
                <c:pt idx="1180">
                  <c:v>19.477</c:v>
                </c:pt>
                <c:pt idx="1181">
                  <c:v>19.135000000000002</c:v>
                </c:pt>
                <c:pt idx="1182">
                  <c:v>18.713000000000001</c:v>
                </c:pt>
                <c:pt idx="1183">
                  <c:v>18.379000000000001</c:v>
                </c:pt>
                <c:pt idx="1184">
                  <c:v>17.971</c:v>
                </c:pt>
                <c:pt idx="1185">
                  <c:v>17.712</c:v>
                </c:pt>
                <c:pt idx="1186">
                  <c:v>17.687999999999999</c:v>
                </c:pt>
                <c:pt idx="1187">
                  <c:v>17.481999999999999</c:v>
                </c:pt>
                <c:pt idx="1188">
                  <c:v>17.242999999999999</c:v>
                </c:pt>
                <c:pt idx="1189">
                  <c:v>17.177</c:v>
                </c:pt>
                <c:pt idx="1190">
                  <c:v>17.114000000000001</c:v>
                </c:pt>
                <c:pt idx="1191">
                  <c:v>17.108000000000001</c:v>
                </c:pt>
                <c:pt idx="1192">
                  <c:v>17.355</c:v>
                </c:pt>
                <c:pt idx="1193">
                  <c:v>17.288</c:v>
                </c:pt>
                <c:pt idx="1194">
                  <c:v>17.542000000000002</c:v>
                </c:pt>
                <c:pt idx="1195">
                  <c:v>17.506</c:v>
                </c:pt>
                <c:pt idx="1196">
                  <c:v>17.166</c:v>
                </c:pt>
                <c:pt idx="1197">
                  <c:v>17.143999999999998</c:v>
                </c:pt>
                <c:pt idx="1198">
                  <c:v>17.231000000000002</c:v>
                </c:pt>
                <c:pt idx="1199">
                  <c:v>17.818999999999999</c:v>
                </c:pt>
                <c:pt idx="1200">
                  <c:v>18.036000000000001</c:v>
                </c:pt>
                <c:pt idx="1201">
                  <c:v>17.773</c:v>
                </c:pt>
                <c:pt idx="1202">
                  <c:v>17.420000000000002</c:v>
                </c:pt>
                <c:pt idx="1203">
                  <c:v>17.469000000000001</c:v>
                </c:pt>
                <c:pt idx="1204">
                  <c:v>17.628</c:v>
                </c:pt>
                <c:pt idx="1205">
                  <c:v>17.443999999999999</c:v>
                </c:pt>
                <c:pt idx="1206">
                  <c:v>17.317</c:v>
                </c:pt>
                <c:pt idx="1207">
                  <c:v>17.175000000000001</c:v>
                </c:pt>
                <c:pt idx="1208">
                  <c:v>17.155000000000001</c:v>
                </c:pt>
                <c:pt idx="1209">
                  <c:v>17.361000000000001</c:v>
                </c:pt>
                <c:pt idx="1210">
                  <c:v>17.696000000000002</c:v>
                </c:pt>
                <c:pt idx="1211">
                  <c:v>17.716000000000001</c:v>
                </c:pt>
                <c:pt idx="1212">
                  <c:v>17.585999999999999</c:v>
                </c:pt>
                <c:pt idx="1213">
                  <c:v>17.442</c:v>
                </c:pt>
                <c:pt idx="1214">
                  <c:v>17.437000000000001</c:v>
                </c:pt>
                <c:pt idx="1215">
                  <c:v>17.582000000000001</c:v>
                </c:pt>
                <c:pt idx="1216">
                  <c:v>20.364000000000001</c:v>
                </c:pt>
                <c:pt idx="1217">
                  <c:v>20.206</c:v>
                </c:pt>
                <c:pt idx="1218">
                  <c:v>20.010000000000002</c:v>
                </c:pt>
                <c:pt idx="1219">
                  <c:v>19.686</c:v>
                </c:pt>
                <c:pt idx="1220">
                  <c:v>19.401</c:v>
                </c:pt>
                <c:pt idx="1221">
                  <c:v>19.507000000000001</c:v>
                </c:pt>
                <c:pt idx="1222">
                  <c:v>19.483000000000001</c:v>
                </c:pt>
                <c:pt idx="1223">
                  <c:v>19.518000000000001</c:v>
                </c:pt>
                <c:pt idx="1224">
                  <c:v>19.596</c:v>
                </c:pt>
                <c:pt idx="1225">
                  <c:v>19.536000000000001</c:v>
                </c:pt>
                <c:pt idx="1226">
                  <c:v>19.491</c:v>
                </c:pt>
                <c:pt idx="1227">
                  <c:v>19.72</c:v>
                </c:pt>
                <c:pt idx="1228">
                  <c:v>19.794</c:v>
                </c:pt>
                <c:pt idx="1229">
                  <c:v>19.77</c:v>
                </c:pt>
                <c:pt idx="1230">
                  <c:v>19.748000000000001</c:v>
                </c:pt>
                <c:pt idx="1231">
                  <c:v>19.8</c:v>
                </c:pt>
                <c:pt idx="1232">
                  <c:v>19.731999999999999</c:v>
                </c:pt>
                <c:pt idx="1233">
                  <c:v>19.457000000000001</c:v>
                </c:pt>
                <c:pt idx="1234">
                  <c:v>19.396000000000001</c:v>
                </c:pt>
                <c:pt idx="1235">
                  <c:v>19.149999999999999</c:v>
                </c:pt>
                <c:pt idx="1236">
                  <c:v>18.806999999999999</c:v>
                </c:pt>
                <c:pt idx="1237">
                  <c:v>18.664999999999999</c:v>
                </c:pt>
                <c:pt idx="1238">
                  <c:v>18.533000000000001</c:v>
                </c:pt>
                <c:pt idx="1239">
                  <c:v>18.367999999999999</c:v>
                </c:pt>
                <c:pt idx="1240">
                  <c:v>18.227</c:v>
                </c:pt>
                <c:pt idx="1241">
                  <c:v>18.257000000000001</c:v>
                </c:pt>
                <c:pt idx="1242">
                  <c:v>18.312000000000001</c:v>
                </c:pt>
                <c:pt idx="1243">
                  <c:v>18.698</c:v>
                </c:pt>
                <c:pt idx="1244">
                  <c:v>18.847000000000001</c:v>
                </c:pt>
                <c:pt idx="1245">
                  <c:v>19.013999999999999</c:v>
                </c:pt>
                <c:pt idx="1246">
                  <c:v>18.972999999999999</c:v>
                </c:pt>
                <c:pt idx="1247">
                  <c:v>19.100999999999999</c:v>
                </c:pt>
                <c:pt idx="1248">
                  <c:v>18.991</c:v>
                </c:pt>
                <c:pt idx="1249">
                  <c:v>19.215</c:v>
                </c:pt>
                <c:pt idx="1250">
                  <c:v>19.603999999999999</c:v>
                </c:pt>
                <c:pt idx="1251">
                  <c:v>20.027999999999999</c:v>
                </c:pt>
                <c:pt idx="1252">
                  <c:v>20.366</c:v>
                </c:pt>
                <c:pt idx="1253">
                  <c:v>20.928999999999998</c:v>
                </c:pt>
                <c:pt idx="1254">
                  <c:v>21.241</c:v>
                </c:pt>
                <c:pt idx="1255">
                  <c:v>21.137</c:v>
                </c:pt>
                <c:pt idx="1256">
                  <c:v>21.001000000000001</c:v>
                </c:pt>
                <c:pt idx="1257">
                  <c:v>20.779</c:v>
                </c:pt>
                <c:pt idx="1258">
                  <c:v>20.611999999999998</c:v>
                </c:pt>
                <c:pt idx="1259">
                  <c:v>20.562000000000001</c:v>
                </c:pt>
                <c:pt idx="1260">
                  <c:v>20.535</c:v>
                </c:pt>
                <c:pt idx="1261">
                  <c:v>20.809000000000001</c:v>
                </c:pt>
                <c:pt idx="1262">
                  <c:v>21.091999999999999</c:v>
                </c:pt>
                <c:pt idx="1263">
                  <c:v>21.02</c:v>
                </c:pt>
                <c:pt idx="1264">
                  <c:v>21.105</c:v>
                </c:pt>
                <c:pt idx="1265">
                  <c:v>21.079000000000001</c:v>
                </c:pt>
                <c:pt idx="1266">
                  <c:v>21.202999999999999</c:v>
                </c:pt>
                <c:pt idx="1267">
                  <c:v>20.98</c:v>
                </c:pt>
                <c:pt idx="1268">
                  <c:v>20.667000000000002</c:v>
                </c:pt>
                <c:pt idx="1269">
                  <c:v>20.573</c:v>
                </c:pt>
                <c:pt idx="1270">
                  <c:v>20.425000000000001</c:v>
                </c:pt>
                <c:pt idx="1271">
                  <c:v>20.094000000000001</c:v>
                </c:pt>
                <c:pt idx="1272">
                  <c:v>19.635999999999999</c:v>
                </c:pt>
                <c:pt idx="1273">
                  <c:v>19.225999999999999</c:v>
                </c:pt>
                <c:pt idx="1274">
                  <c:v>18.827999999999999</c:v>
                </c:pt>
                <c:pt idx="1275">
                  <c:v>18.596</c:v>
                </c:pt>
                <c:pt idx="1276">
                  <c:v>18.343</c:v>
                </c:pt>
                <c:pt idx="1277">
                  <c:v>18.286999999999999</c:v>
                </c:pt>
                <c:pt idx="1278">
                  <c:v>18.361999999999998</c:v>
                </c:pt>
                <c:pt idx="1279">
                  <c:v>19.021999999999998</c:v>
                </c:pt>
                <c:pt idx="1280">
                  <c:v>19.664000000000001</c:v>
                </c:pt>
                <c:pt idx="1281">
                  <c:v>20.13</c:v>
                </c:pt>
                <c:pt idx="1282">
                  <c:v>20.207999999999998</c:v>
                </c:pt>
                <c:pt idx="1283">
                  <c:v>20.414999999999999</c:v>
                </c:pt>
                <c:pt idx="1284">
                  <c:v>20.425000000000001</c:v>
                </c:pt>
                <c:pt idx="1285">
                  <c:v>20.297999999999998</c:v>
                </c:pt>
                <c:pt idx="1286">
                  <c:v>20.190000000000001</c:v>
                </c:pt>
                <c:pt idx="1287">
                  <c:v>20.401</c:v>
                </c:pt>
                <c:pt idx="1288">
                  <c:v>20.413</c:v>
                </c:pt>
                <c:pt idx="1289">
                  <c:v>20.466999999999999</c:v>
                </c:pt>
                <c:pt idx="1290">
                  <c:v>20.768999999999998</c:v>
                </c:pt>
                <c:pt idx="1291">
                  <c:v>20.878</c:v>
                </c:pt>
                <c:pt idx="1292">
                  <c:v>21.177</c:v>
                </c:pt>
                <c:pt idx="1293">
                  <c:v>21.254000000000001</c:v>
                </c:pt>
                <c:pt idx="1294">
                  <c:v>21.28</c:v>
                </c:pt>
                <c:pt idx="1295">
                  <c:v>21.585999999999999</c:v>
                </c:pt>
                <c:pt idx="1296">
                  <c:v>21.888000000000002</c:v>
                </c:pt>
                <c:pt idx="1297">
                  <c:v>21.664999999999999</c:v>
                </c:pt>
                <c:pt idx="1298">
                  <c:v>21.654</c:v>
                </c:pt>
                <c:pt idx="1299">
                  <c:v>21.831</c:v>
                </c:pt>
                <c:pt idx="1300">
                  <c:v>21.539000000000001</c:v>
                </c:pt>
                <c:pt idx="1301">
                  <c:v>21.073</c:v>
                </c:pt>
                <c:pt idx="1302">
                  <c:v>20.407</c:v>
                </c:pt>
                <c:pt idx="1303">
                  <c:v>19.718</c:v>
                </c:pt>
                <c:pt idx="1304">
                  <c:v>19.562000000000001</c:v>
                </c:pt>
                <c:pt idx="1305">
                  <c:v>19.466999999999999</c:v>
                </c:pt>
                <c:pt idx="1306">
                  <c:v>19.417000000000002</c:v>
                </c:pt>
                <c:pt idx="1307">
                  <c:v>19.712</c:v>
                </c:pt>
                <c:pt idx="1308">
                  <c:v>20.652000000000001</c:v>
                </c:pt>
                <c:pt idx="1309">
                  <c:v>20.715</c:v>
                </c:pt>
                <c:pt idx="1310">
                  <c:v>20.587</c:v>
                </c:pt>
                <c:pt idx="1311">
                  <c:v>20.611999999999998</c:v>
                </c:pt>
                <c:pt idx="1312">
                  <c:v>20.888999999999999</c:v>
                </c:pt>
                <c:pt idx="1313">
                  <c:v>21.064</c:v>
                </c:pt>
                <c:pt idx="1314">
                  <c:v>21.126000000000001</c:v>
                </c:pt>
                <c:pt idx="1315">
                  <c:v>21.088000000000001</c:v>
                </c:pt>
                <c:pt idx="1316">
                  <c:v>21.196000000000002</c:v>
                </c:pt>
                <c:pt idx="1317">
                  <c:v>21.32</c:v>
                </c:pt>
                <c:pt idx="1318">
                  <c:v>21.474</c:v>
                </c:pt>
                <c:pt idx="1319">
                  <c:v>21.634</c:v>
                </c:pt>
                <c:pt idx="1320">
                  <c:v>21.728000000000002</c:v>
                </c:pt>
                <c:pt idx="1321">
                  <c:v>21.658000000000001</c:v>
                </c:pt>
                <c:pt idx="1322">
                  <c:v>21.654</c:v>
                </c:pt>
                <c:pt idx="1323">
                  <c:v>21.428000000000001</c:v>
                </c:pt>
                <c:pt idx="1324">
                  <c:v>21.338000000000001</c:v>
                </c:pt>
                <c:pt idx="1325">
                  <c:v>21.367999999999999</c:v>
                </c:pt>
                <c:pt idx="1326">
                  <c:v>21.192</c:v>
                </c:pt>
                <c:pt idx="1327">
                  <c:v>20.596</c:v>
                </c:pt>
                <c:pt idx="1328">
                  <c:v>20.312000000000001</c:v>
                </c:pt>
                <c:pt idx="1329">
                  <c:v>20.440000000000001</c:v>
                </c:pt>
                <c:pt idx="1330">
                  <c:v>20.7</c:v>
                </c:pt>
                <c:pt idx="1331">
                  <c:v>20.888999999999999</c:v>
                </c:pt>
                <c:pt idx="1332">
                  <c:v>20.872</c:v>
                </c:pt>
                <c:pt idx="1333">
                  <c:v>20.902000000000001</c:v>
                </c:pt>
                <c:pt idx="1334">
                  <c:v>20.957999999999998</c:v>
                </c:pt>
                <c:pt idx="1335">
                  <c:v>21.033000000000001</c:v>
                </c:pt>
                <c:pt idx="1336">
                  <c:v>21.053999999999998</c:v>
                </c:pt>
                <c:pt idx="1337">
                  <c:v>20.972999999999999</c:v>
                </c:pt>
                <c:pt idx="1338">
                  <c:v>20.905000000000001</c:v>
                </c:pt>
                <c:pt idx="1339">
                  <c:v>21.033999999999999</c:v>
                </c:pt>
                <c:pt idx="1340">
                  <c:v>21.088000000000001</c:v>
                </c:pt>
                <c:pt idx="1341">
                  <c:v>21.327000000000002</c:v>
                </c:pt>
                <c:pt idx="1342">
                  <c:v>21.606000000000002</c:v>
                </c:pt>
                <c:pt idx="1343">
                  <c:v>21.571000000000002</c:v>
                </c:pt>
                <c:pt idx="1344">
                  <c:v>21.454000000000001</c:v>
                </c:pt>
                <c:pt idx="1345">
                  <c:v>21.661999999999999</c:v>
                </c:pt>
                <c:pt idx="1346">
                  <c:v>21.478000000000002</c:v>
                </c:pt>
                <c:pt idx="1347">
                  <c:v>21.282</c:v>
                </c:pt>
                <c:pt idx="1348">
                  <c:v>21.25</c:v>
                </c:pt>
                <c:pt idx="1349">
                  <c:v>21.298999999999999</c:v>
                </c:pt>
                <c:pt idx="1350">
                  <c:v>21.254000000000001</c:v>
                </c:pt>
                <c:pt idx="1351">
                  <c:v>21.262</c:v>
                </c:pt>
                <c:pt idx="1352">
                  <c:v>21.266999999999999</c:v>
                </c:pt>
                <c:pt idx="1353">
                  <c:v>21.094000000000001</c:v>
                </c:pt>
                <c:pt idx="1354">
                  <c:v>21.105</c:v>
                </c:pt>
                <c:pt idx="1355">
                  <c:v>21.134</c:v>
                </c:pt>
                <c:pt idx="1356">
                  <c:v>21.091999999999999</c:v>
                </c:pt>
                <c:pt idx="1357">
                  <c:v>21.053000000000001</c:v>
                </c:pt>
                <c:pt idx="1358">
                  <c:v>18.946000000000002</c:v>
                </c:pt>
                <c:pt idx="1359">
                  <c:v>18.747</c:v>
                </c:pt>
                <c:pt idx="1360">
                  <c:v>18.687999999999999</c:v>
                </c:pt>
                <c:pt idx="1361">
                  <c:v>18.696999999999999</c:v>
                </c:pt>
                <c:pt idx="1362">
                  <c:v>18.738</c:v>
                </c:pt>
                <c:pt idx="1363">
                  <c:v>18.826000000000001</c:v>
                </c:pt>
                <c:pt idx="1364">
                  <c:v>19.154</c:v>
                </c:pt>
                <c:pt idx="1365">
                  <c:v>19.463000000000001</c:v>
                </c:pt>
                <c:pt idx="1366">
                  <c:v>19.463000000000001</c:v>
                </c:pt>
                <c:pt idx="1367">
                  <c:v>19.521999999999998</c:v>
                </c:pt>
                <c:pt idx="1368">
                  <c:v>19.57</c:v>
                </c:pt>
                <c:pt idx="1369">
                  <c:v>19.66</c:v>
                </c:pt>
                <c:pt idx="1370">
                  <c:v>19.928999999999998</c:v>
                </c:pt>
                <c:pt idx="1371">
                  <c:v>20.288</c:v>
                </c:pt>
                <c:pt idx="1372">
                  <c:v>20.469000000000001</c:v>
                </c:pt>
                <c:pt idx="1373">
                  <c:v>20.361999999999998</c:v>
                </c:pt>
                <c:pt idx="1374">
                  <c:v>20.239999999999998</c:v>
                </c:pt>
                <c:pt idx="1375">
                  <c:v>20.38</c:v>
                </c:pt>
                <c:pt idx="1376">
                  <c:v>20.459</c:v>
                </c:pt>
                <c:pt idx="1377">
                  <c:v>20.427</c:v>
                </c:pt>
                <c:pt idx="1378">
                  <c:v>20.530999999999999</c:v>
                </c:pt>
                <c:pt idx="1379">
                  <c:v>20.466999999999999</c:v>
                </c:pt>
                <c:pt idx="1380">
                  <c:v>20.396999999999998</c:v>
                </c:pt>
                <c:pt idx="1381">
                  <c:v>20.471</c:v>
                </c:pt>
                <c:pt idx="1382">
                  <c:v>20.658000000000001</c:v>
                </c:pt>
                <c:pt idx="1383">
                  <c:v>20.849</c:v>
                </c:pt>
                <c:pt idx="1384">
                  <c:v>20.823</c:v>
                </c:pt>
                <c:pt idx="1385">
                  <c:v>20.7</c:v>
                </c:pt>
                <c:pt idx="1386">
                  <c:v>20.577000000000002</c:v>
                </c:pt>
                <c:pt idx="1387">
                  <c:v>20.518999999999998</c:v>
                </c:pt>
                <c:pt idx="1388">
                  <c:v>20.417000000000002</c:v>
                </c:pt>
                <c:pt idx="1389">
                  <c:v>20.224</c:v>
                </c:pt>
                <c:pt idx="1390">
                  <c:v>20.012</c:v>
                </c:pt>
                <c:pt idx="1391">
                  <c:v>19.748000000000001</c:v>
                </c:pt>
                <c:pt idx="1392">
                  <c:v>19.413</c:v>
                </c:pt>
                <c:pt idx="1393">
                  <c:v>19.039000000000001</c:v>
                </c:pt>
                <c:pt idx="1394">
                  <c:v>18.715</c:v>
                </c:pt>
                <c:pt idx="1395">
                  <c:v>18.725999999999999</c:v>
                </c:pt>
                <c:pt idx="1396">
                  <c:v>18.611000000000001</c:v>
                </c:pt>
                <c:pt idx="1397">
                  <c:v>18.387</c:v>
                </c:pt>
                <c:pt idx="1398">
                  <c:v>18.254999999999999</c:v>
                </c:pt>
                <c:pt idx="1399">
                  <c:v>18.253</c:v>
                </c:pt>
                <c:pt idx="1400">
                  <c:v>19.803999999999998</c:v>
                </c:pt>
                <c:pt idx="1401">
                  <c:v>20.236000000000001</c:v>
                </c:pt>
                <c:pt idx="1402">
                  <c:v>20.562000000000001</c:v>
                </c:pt>
                <c:pt idx="1403">
                  <c:v>20.719000000000001</c:v>
                </c:pt>
                <c:pt idx="1404">
                  <c:v>20.952000000000002</c:v>
                </c:pt>
                <c:pt idx="1405">
                  <c:v>21.128</c:v>
                </c:pt>
                <c:pt idx="1406">
                  <c:v>20.855</c:v>
                </c:pt>
                <c:pt idx="1407">
                  <c:v>20.518999999999998</c:v>
                </c:pt>
                <c:pt idx="1408">
                  <c:v>20.207999999999998</c:v>
                </c:pt>
                <c:pt idx="1409">
                  <c:v>20.254999999999999</c:v>
                </c:pt>
                <c:pt idx="1410">
                  <c:v>20.402999999999999</c:v>
                </c:pt>
                <c:pt idx="1411">
                  <c:v>20.443999999999999</c:v>
                </c:pt>
                <c:pt idx="1412">
                  <c:v>20.356000000000002</c:v>
                </c:pt>
                <c:pt idx="1413">
                  <c:v>20.579000000000001</c:v>
                </c:pt>
                <c:pt idx="1414">
                  <c:v>20.856999999999999</c:v>
                </c:pt>
                <c:pt idx="1415">
                  <c:v>21.004999999999999</c:v>
                </c:pt>
                <c:pt idx="1416">
                  <c:v>21.291</c:v>
                </c:pt>
                <c:pt idx="1417">
                  <c:v>21.425999999999998</c:v>
                </c:pt>
                <c:pt idx="1418">
                  <c:v>21.623000000000001</c:v>
                </c:pt>
                <c:pt idx="1419">
                  <c:v>21.77</c:v>
                </c:pt>
                <c:pt idx="1420">
                  <c:v>22.114000000000001</c:v>
                </c:pt>
                <c:pt idx="1421">
                  <c:v>22.472000000000001</c:v>
                </c:pt>
                <c:pt idx="1422">
                  <c:v>22.645</c:v>
                </c:pt>
                <c:pt idx="1423">
                  <c:v>22.47</c:v>
                </c:pt>
                <c:pt idx="1424">
                  <c:v>22.366</c:v>
                </c:pt>
                <c:pt idx="1425">
                  <c:v>22.292999999999999</c:v>
                </c:pt>
                <c:pt idx="1426">
                  <c:v>22.134</c:v>
                </c:pt>
                <c:pt idx="1427">
                  <c:v>22.231999999999999</c:v>
                </c:pt>
                <c:pt idx="1428">
                  <c:v>22.125</c:v>
                </c:pt>
                <c:pt idx="1429">
                  <c:v>22.067</c:v>
                </c:pt>
                <c:pt idx="1430">
                  <c:v>21.948</c:v>
                </c:pt>
                <c:pt idx="1431">
                  <c:v>22.06</c:v>
                </c:pt>
                <c:pt idx="1432">
                  <c:v>22.013999999999999</c:v>
                </c:pt>
                <c:pt idx="1433">
                  <c:v>22.135999999999999</c:v>
                </c:pt>
                <c:pt idx="1434">
                  <c:v>22.13</c:v>
                </c:pt>
                <c:pt idx="1435">
                  <c:v>22.068999999999999</c:v>
                </c:pt>
                <c:pt idx="1436">
                  <c:v>21.919</c:v>
                </c:pt>
                <c:pt idx="1437">
                  <c:v>21.742999999999999</c:v>
                </c:pt>
                <c:pt idx="1438">
                  <c:v>21.552</c:v>
                </c:pt>
                <c:pt idx="1439">
                  <c:v>21.308</c:v>
                </c:pt>
                <c:pt idx="1440">
                  <c:v>21.068000000000001</c:v>
                </c:pt>
                <c:pt idx="1441">
                  <c:v>20.602</c:v>
                </c:pt>
                <c:pt idx="1442">
                  <c:v>20.023</c:v>
                </c:pt>
                <c:pt idx="1443">
                  <c:v>19.431000000000001</c:v>
                </c:pt>
                <c:pt idx="1444">
                  <c:v>19.103000000000002</c:v>
                </c:pt>
                <c:pt idx="1445">
                  <c:v>18.649999999999999</c:v>
                </c:pt>
                <c:pt idx="1446">
                  <c:v>18.349</c:v>
                </c:pt>
                <c:pt idx="1447">
                  <c:v>18.173999999999999</c:v>
                </c:pt>
                <c:pt idx="1448">
                  <c:v>18.114000000000001</c:v>
                </c:pt>
                <c:pt idx="1449">
                  <c:v>18.335999999999999</c:v>
                </c:pt>
                <c:pt idx="1450">
                  <c:v>18.861000000000001</c:v>
                </c:pt>
                <c:pt idx="1451">
                  <c:v>19.477</c:v>
                </c:pt>
                <c:pt idx="1452">
                  <c:v>19.887</c:v>
                </c:pt>
                <c:pt idx="1453">
                  <c:v>20.172999999999998</c:v>
                </c:pt>
                <c:pt idx="1454">
                  <c:v>19.742000000000001</c:v>
                </c:pt>
                <c:pt idx="1455">
                  <c:v>19.015999999999998</c:v>
                </c:pt>
                <c:pt idx="1456">
                  <c:v>18.350999999999999</c:v>
                </c:pt>
                <c:pt idx="1457">
                  <c:v>17.870999999999999</c:v>
                </c:pt>
                <c:pt idx="1458">
                  <c:v>17.574999999999999</c:v>
                </c:pt>
                <c:pt idx="1459">
                  <c:v>17.594999999999999</c:v>
                </c:pt>
                <c:pt idx="1460">
                  <c:v>18.146000000000001</c:v>
                </c:pt>
                <c:pt idx="1461">
                  <c:v>18.657</c:v>
                </c:pt>
                <c:pt idx="1462">
                  <c:v>18.661000000000001</c:v>
                </c:pt>
                <c:pt idx="1463">
                  <c:v>18.155999999999999</c:v>
                </c:pt>
                <c:pt idx="1464">
                  <c:v>17.971</c:v>
                </c:pt>
              </c:numCache>
            </c:numRef>
          </c:yVal>
          <c:smooth val="0"/>
          <c:extLst>
            <c:ext xmlns:c16="http://schemas.microsoft.com/office/drawing/2014/chart" uri="{C3380CC4-5D6E-409C-BE32-E72D297353CC}">
              <c16:uniqueId val="{00000005-3DE5-314E-9689-0ED87B8AA107}"/>
            </c:ext>
          </c:extLst>
        </c:ser>
        <c:dLbls>
          <c:showLegendKey val="0"/>
          <c:showVal val="0"/>
          <c:showCatName val="0"/>
          <c:showSerName val="0"/>
          <c:showPercent val="0"/>
          <c:showBubbleSize val="0"/>
        </c:dLbls>
        <c:axId val="573867935"/>
        <c:axId val="573869631"/>
      </c:scatterChart>
      <c:valAx>
        <c:axId val="573867935"/>
        <c:scaling>
          <c:orientation val="minMax"/>
          <c:max val="0.35800000000000004"/>
          <c:min val="0.32179000000000002"/>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a:solidFill>
                      <a:schemeClr val="tx1"/>
                    </a:solidFill>
                  </a:rPr>
                  <a:t>Time (PDT)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h:mm:ss"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9631"/>
        <c:crosses val="autoZero"/>
        <c:crossBetween val="midCat"/>
      </c:valAx>
      <c:valAx>
        <c:axId val="573869631"/>
        <c:scaling>
          <c:orientation val="minMax"/>
          <c:min val="13"/>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sz="1800" b="1">
                    <a:solidFill>
                      <a:schemeClr val="tx1"/>
                    </a:solidFill>
                  </a:rPr>
                  <a:t>Temperature</a:t>
                </a:r>
                <a:r>
                  <a:rPr lang="en-US" sz="1800" b="1" baseline="0">
                    <a:solidFill>
                      <a:schemeClr val="tx1"/>
                    </a:solidFill>
                  </a:rPr>
                  <a:t> (C)</a:t>
                </a:r>
                <a:endParaRPr lang="en-US" sz="1800" b="1">
                  <a:solidFill>
                    <a:schemeClr val="tx1"/>
                  </a:solidFill>
                </a:endParaRPr>
              </a:p>
            </c:rich>
          </c:tx>
          <c:layout>
            <c:manualLayout>
              <c:xMode val="edge"/>
              <c:yMode val="edge"/>
              <c:x val="2.0509555168742422E-2"/>
              <c:y val="0.3613655117353049"/>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numFmt formatCode="General" sourceLinked="1"/>
        <c:majorTickMark val="in"/>
        <c:minorTickMark val="none"/>
        <c:tickLblPos val="nextTo"/>
        <c:spPr>
          <a:noFill/>
          <a:ln w="28575" cap="flat" cmpd="sng" algn="ctr">
            <a:solidFill>
              <a:schemeClr val="tx1"/>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73867935"/>
        <c:crosses val="autoZero"/>
        <c:crossBetween val="midCat"/>
      </c:valAx>
      <c:spPr>
        <a:noFill/>
        <a:ln>
          <a:noFill/>
        </a:ln>
        <a:effectLst/>
      </c:spPr>
    </c:plotArea>
    <c:legend>
      <c:legendPos val="r"/>
      <c:layout>
        <c:manualLayout>
          <c:xMode val="edge"/>
          <c:yMode val="edge"/>
          <c:x val="0.14470725436116427"/>
          <c:y val="1.2403757491196767E-2"/>
          <c:w val="0.23400820209973749"/>
          <c:h val="0.42382006415864681"/>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extLst/>
  </c:chart>
  <c:spPr>
    <a:solidFill>
      <a:schemeClr val="bg1"/>
    </a:solidFill>
    <a:ln w="25400" cap="flat" cmpd="sng" algn="ctr">
      <a:solidFill>
        <a:schemeClr val="tx1"/>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0.13386</cdr:x>
      <cdr:y>0.58165</cdr:y>
    </cdr:from>
    <cdr:to>
      <cdr:x>0.36835</cdr:x>
      <cdr:y>0.62722</cdr:y>
    </cdr:to>
    <cdr:sp macro="" textlink="">
      <cdr:nvSpPr>
        <cdr:cNvPr id="2" name="TextBox 1">
          <a:extLst xmlns:a="http://schemas.openxmlformats.org/drawingml/2006/main">
            <a:ext uri="{FF2B5EF4-FFF2-40B4-BE49-F238E27FC236}">
              <a16:creationId xmlns:a16="http://schemas.microsoft.com/office/drawing/2014/main" id="{940D2CAB-588B-9F46-9B2F-06B7A8B1AF52}"/>
            </a:ext>
          </a:extLst>
        </cdr:cNvPr>
        <cdr:cNvSpPr txBox="1"/>
      </cdr:nvSpPr>
      <cdr:spPr>
        <a:xfrm xmlns:a="http://schemas.openxmlformats.org/drawingml/2006/main">
          <a:off x="1632030" y="3988924"/>
          <a:ext cx="2858947" cy="3125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Shaded Concrete Sidewalk</a:t>
          </a:r>
        </a:p>
      </cdr:txBody>
    </cdr:sp>
  </cdr:relSizeAnchor>
  <cdr:relSizeAnchor xmlns:cdr="http://schemas.openxmlformats.org/drawingml/2006/chartDrawing">
    <cdr:from>
      <cdr:x>0.13576</cdr:x>
      <cdr:y>0.70042</cdr:y>
    </cdr:from>
    <cdr:to>
      <cdr:x>0.1557</cdr:x>
      <cdr:y>0.79662</cdr:y>
    </cdr:to>
    <cdr:sp macro="" textlink="">
      <cdr:nvSpPr>
        <cdr:cNvPr id="5" name="Right Arrow 4">
          <a:extLst xmlns:a="http://schemas.openxmlformats.org/drawingml/2006/main">
            <a:ext uri="{FF2B5EF4-FFF2-40B4-BE49-F238E27FC236}">
              <a16:creationId xmlns:a16="http://schemas.microsoft.com/office/drawing/2014/main" id="{C52AA1C9-1136-5945-9A16-C7C6BE1DBDAE}"/>
            </a:ext>
          </a:extLst>
        </cdr:cNvPr>
        <cdr:cNvSpPr/>
      </cdr:nvSpPr>
      <cdr:spPr>
        <a:xfrm xmlns:a="http://schemas.openxmlformats.org/drawingml/2006/main" rot="16200000">
          <a:off x="1446837" y="5011838"/>
          <a:ext cx="659757" cy="243068"/>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0.12247</cdr:x>
      <cdr:y>0.78819</cdr:y>
    </cdr:from>
    <cdr:to>
      <cdr:x>0.21266</cdr:x>
      <cdr:y>0.82194</cdr:y>
    </cdr:to>
    <cdr:sp macro="" textlink="">
      <cdr:nvSpPr>
        <cdr:cNvPr id="6" name="TextBox 5">
          <a:extLst xmlns:a="http://schemas.openxmlformats.org/drawingml/2006/main">
            <a:ext uri="{FF2B5EF4-FFF2-40B4-BE49-F238E27FC236}">
              <a16:creationId xmlns:a16="http://schemas.microsoft.com/office/drawing/2014/main" id="{BF4EF613-E522-024C-9529-1AD506258D61}"/>
            </a:ext>
          </a:extLst>
        </cdr:cNvPr>
        <cdr:cNvSpPr txBox="1"/>
      </cdr:nvSpPr>
      <cdr:spPr>
        <a:xfrm xmlns:a="http://schemas.openxmlformats.org/drawingml/2006/main">
          <a:off x="1493135" y="5405377"/>
          <a:ext cx="1099595" cy="2314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a:t>Z = 0 inches</a:t>
          </a:r>
        </a:p>
      </cdr:txBody>
    </cdr:sp>
  </cdr:relSizeAnchor>
  <cdr:relSizeAnchor xmlns:cdr="http://schemas.openxmlformats.org/drawingml/2006/chartDrawing">
    <cdr:from>
      <cdr:x>0.35164</cdr:x>
      <cdr:y>0.76184</cdr:y>
    </cdr:from>
    <cdr:to>
      <cdr:x>0.37157</cdr:x>
      <cdr:y>0.85804</cdr:y>
    </cdr:to>
    <cdr:sp macro="" textlink="">
      <cdr:nvSpPr>
        <cdr:cNvPr id="8" name="Right Arrow 7">
          <a:extLst xmlns:a="http://schemas.openxmlformats.org/drawingml/2006/main">
            <a:ext uri="{FF2B5EF4-FFF2-40B4-BE49-F238E27FC236}">
              <a16:creationId xmlns:a16="http://schemas.microsoft.com/office/drawing/2014/main" id="{5D8F3CBD-2018-0443-9DC4-2FF1F27BE399}"/>
            </a:ext>
          </a:extLst>
        </cdr:cNvPr>
        <cdr:cNvSpPr/>
      </cdr:nvSpPr>
      <cdr:spPr>
        <a:xfrm xmlns:a="http://schemas.openxmlformats.org/drawingml/2006/main" rot="16200000">
          <a:off x="4078793" y="5433030"/>
          <a:ext cx="659757" cy="243068"/>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0.31651</cdr:x>
      <cdr:y>0.81416</cdr:y>
    </cdr:from>
    <cdr:to>
      <cdr:x>0.4067</cdr:x>
      <cdr:y>0.84791</cdr:y>
    </cdr:to>
    <cdr:sp macro="" textlink="">
      <cdr:nvSpPr>
        <cdr:cNvPr id="7" name="TextBox 1">
          <a:extLst xmlns:a="http://schemas.openxmlformats.org/drawingml/2006/main">
            <a:ext uri="{FF2B5EF4-FFF2-40B4-BE49-F238E27FC236}">
              <a16:creationId xmlns:a16="http://schemas.microsoft.com/office/drawing/2014/main" id="{7FF760CA-603A-2B40-BC89-44BE72ADE1AE}"/>
            </a:ext>
          </a:extLst>
        </cdr:cNvPr>
        <cdr:cNvSpPr txBox="1"/>
      </cdr:nvSpPr>
      <cdr:spPr>
        <a:xfrm xmlns:a="http://schemas.openxmlformats.org/drawingml/2006/main">
          <a:off x="3858871" y="5583498"/>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9 inches</a:t>
          </a:r>
        </a:p>
      </cdr:txBody>
    </cdr:sp>
  </cdr:relSizeAnchor>
  <cdr:relSizeAnchor xmlns:cdr="http://schemas.openxmlformats.org/drawingml/2006/chartDrawing">
    <cdr:from>
      <cdr:x>0.34668</cdr:x>
      <cdr:y>0.38867</cdr:y>
    </cdr:from>
    <cdr:to>
      <cdr:x>0.58117</cdr:x>
      <cdr:y>0.43424</cdr:y>
    </cdr:to>
    <cdr:sp macro="" textlink="">
      <cdr:nvSpPr>
        <cdr:cNvPr id="9" name="TextBox 1">
          <a:extLst xmlns:a="http://schemas.openxmlformats.org/drawingml/2006/main">
            <a:ext uri="{FF2B5EF4-FFF2-40B4-BE49-F238E27FC236}">
              <a16:creationId xmlns:a16="http://schemas.microsoft.com/office/drawing/2014/main" id="{621E4DB5-FACF-1942-A1ED-45A865F0A62E}"/>
            </a:ext>
          </a:extLst>
        </cdr:cNvPr>
        <cdr:cNvSpPr txBox="1"/>
      </cdr:nvSpPr>
      <cdr:spPr>
        <a:xfrm xmlns:a="http://schemas.openxmlformats.org/drawingml/2006/main">
          <a:off x="4226688" y="2665515"/>
          <a:ext cx="2858947" cy="3125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Sunlit Concrete Sidewalk</a:t>
          </a:r>
        </a:p>
      </cdr:txBody>
    </cdr:sp>
  </cdr:relSizeAnchor>
  <cdr:relSizeAnchor xmlns:cdr="http://schemas.openxmlformats.org/drawingml/2006/chartDrawing">
    <cdr:from>
      <cdr:x>0.39815</cdr:x>
      <cdr:y>0.42429</cdr:y>
    </cdr:from>
    <cdr:to>
      <cdr:x>0.48834</cdr:x>
      <cdr:y>0.45804</cdr:y>
    </cdr:to>
    <cdr:sp macro="" textlink="">
      <cdr:nvSpPr>
        <cdr:cNvPr id="10" name="TextBox 1">
          <a:extLst xmlns:a="http://schemas.openxmlformats.org/drawingml/2006/main">
            <a:ext uri="{FF2B5EF4-FFF2-40B4-BE49-F238E27FC236}">
              <a16:creationId xmlns:a16="http://schemas.microsoft.com/office/drawing/2014/main" id="{3D8D67CF-EDF3-3C46-9C4F-31DCE0CEB381}"/>
            </a:ext>
          </a:extLst>
        </cdr:cNvPr>
        <cdr:cNvSpPr txBox="1"/>
      </cdr:nvSpPr>
      <cdr:spPr>
        <a:xfrm xmlns:a="http://schemas.openxmlformats.org/drawingml/2006/main">
          <a:off x="4854295" y="2909747"/>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0 inches</a:t>
          </a:r>
        </a:p>
      </cdr:txBody>
    </cdr:sp>
  </cdr:relSizeAnchor>
  <cdr:relSizeAnchor xmlns:cdr="http://schemas.openxmlformats.org/drawingml/2006/chartDrawing">
    <cdr:from>
      <cdr:x>0.41751</cdr:x>
      <cdr:y>0.45738</cdr:y>
    </cdr:from>
    <cdr:to>
      <cdr:x>0.42911</cdr:x>
      <cdr:y>0.573</cdr:y>
    </cdr:to>
    <cdr:sp macro="" textlink="">
      <cdr:nvSpPr>
        <cdr:cNvPr id="11" name="Right Arrow 10">
          <a:extLst xmlns:a="http://schemas.openxmlformats.org/drawingml/2006/main">
            <a:ext uri="{FF2B5EF4-FFF2-40B4-BE49-F238E27FC236}">
              <a16:creationId xmlns:a16="http://schemas.microsoft.com/office/drawing/2014/main" id="{8C0E9E55-E536-CB44-BE11-06FC3E2364E5}"/>
            </a:ext>
          </a:extLst>
        </cdr:cNvPr>
        <cdr:cNvSpPr/>
      </cdr:nvSpPr>
      <cdr:spPr>
        <a:xfrm xmlns:a="http://schemas.openxmlformats.org/drawingml/2006/main" rot="5400000">
          <a:off x="4764590" y="3462446"/>
          <a:ext cx="792870" cy="141464"/>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0.47068</cdr:x>
      <cdr:y>0.76587</cdr:y>
    </cdr:from>
    <cdr:to>
      <cdr:x>0.56087</cdr:x>
      <cdr:y>0.79963</cdr:y>
    </cdr:to>
    <cdr:sp macro="" textlink="">
      <cdr:nvSpPr>
        <cdr:cNvPr id="12" name="TextBox 1">
          <a:extLst xmlns:a="http://schemas.openxmlformats.org/drawingml/2006/main">
            <a:ext uri="{FF2B5EF4-FFF2-40B4-BE49-F238E27FC236}">
              <a16:creationId xmlns:a16="http://schemas.microsoft.com/office/drawing/2014/main" id="{9A56A913-0119-3D4F-904E-10B82F942BCB}"/>
            </a:ext>
          </a:extLst>
        </cdr:cNvPr>
        <cdr:cNvSpPr txBox="1"/>
      </cdr:nvSpPr>
      <cdr:spPr>
        <a:xfrm xmlns:a="http://schemas.openxmlformats.org/drawingml/2006/main">
          <a:off x="5738472" y="5252334"/>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5 inches</a:t>
          </a:r>
        </a:p>
      </cdr:txBody>
    </cdr:sp>
  </cdr:relSizeAnchor>
  <cdr:relSizeAnchor xmlns:cdr="http://schemas.openxmlformats.org/drawingml/2006/chartDrawing">
    <cdr:from>
      <cdr:x>0.5077</cdr:x>
      <cdr:y>0.70005</cdr:y>
    </cdr:from>
    <cdr:to>
      <cdr:x>0.5231</cdr:x>
      <cdr:y>0.76962</cdr:y>
    </cdr:to>
    <cdr:sp macro="" textlink="">
      <cdr:nvSpPr>
        <cdr:cNvPr id="13" name="Right Arrow 12">
          <a:extLst xmlns:a="http://schemas.openxmlformats.org/drawingml/2006/main">
            <a:ext uri="{FF2B5EF4-FFF2-40B4-BE49-F238E27FC236}">
              <a16:creationId xmlns:a16="http://schemas.microsoft.com/office/drawing/2014/main" id="{49AB4C53-62B0-1846-BD0B-C8EC362D5954}"/>
            </a:ext>
          </a:extLst>
        </cdr:cNvPr>
        <cdr:cNvSpPr/>
      </cdr:nvSpPr>
      <cdr:spPr>
        <a:xfrm xmlns:a="http://schemas.openxmlformats.org/drawingml/2006/main" rot="16200000">
          <a:off x="6045205" y="4945607"/>
          <a:ext cx="477132" cy="187766"/>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0.58066</cdr:x>
      <cdr:y>0.36118</cdr:y>
    </cdr:from>
    <cdr:to>
      <cdr:x>0.59241</cdr:x>
      <cdr:y>0.41146</cdr:y>
    </cdr:to>
    <cdr:sp macro="" textlink="">
      <cdr:nvSpPr>
        <cdr:cNvPr id="14" name="Right Arrow 13">
          <a:extLst xmlns:a="http://schemas.openxmlformats.org/drawingml/2006/main">
            <a:ext uri="{FF2B5EF4-FFF2-40B4-BE49-F238E27FC236}">
              <a16:creationId xmlns:a16="http://schemas.microsoft.com/office/drawing/2014/main" id="{49AB4C53-62B0-1846-BD0B-C8EC362D5954}"/>
            </a:ext>
          </a:extLst>
        </cdr:cNvPr>
        <cdr:cNvSpPr/>
      </cdr:nvSpPr>
      <cdr:spPr>
        <a:xfrm xmlns:a="http://schemas.openxmlformats.org/drawingml/2006/main" rot="5400000">
          <a:off x="6978590" y="2577761"/>
          <a:ext cx="344790" cy="143237"/>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0.59063</cdr:x>
      <cdr:y>0.41146</cdr:y>
    </cdr:from>
    <cdr:to>
      <cdr:x>0.69374</cdr:x>
      <cdr:y>0.45703</cdr:y>
    </cdr:to>
    <cdr:sp macro="" textlink="">
      <cdr:nvSpPr>
        <cdr:cNvPr id="15" name="TextBox 1">
          <a:extLst xmlns:a="http://schemas.openxmlformats.org/drawingml/2006/main">
            <a:ext uri="{FF2B5EF4-FFF2-40B4-BE49-F238E27FC236}">
              <a16:creationId xmlns:a16="http://schemas.microsoft.com/office/drawing/2014/main" id="{3DC7402F-7580-E848-9425-FA1F9B939997}"/>
            </a:ext>
          </a:extLst>
        </cdr:cNvPr>
        <cdr:cNvSpPr txBox="1"/>
      </cdr:nvSpPr>
      <cdr:spPr>
        <a:xfrm xmlns:a="http://schemas.openxmlformats.org/drawingml/2006/main">
          <a:off x="7200900" y="2821774"/>
          <a:ext cx="1257140" cy="3125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Wet Grass</a:t>
          </a:r>
        </a:p>
      </cdr:txBody>
    </cdr:sp>
  </cdr:relSizeAnchor>
  <cdr:relSizeAnchor xmlns:cdr="http://schemas.openxmlformats.org/drawingml/2006/chartDrawing">
    <cdr:from>
      <cdr:x>0.57321</cdr:x>
      <cdr:y>0.3203</cdr:y>
    </cdr:from>
    <cdr:to>
      <cdr:x>0.6634</cdr:x>
      <cdr:y>0.35406</cdr:y>
    </cdr:to>
    <cdr:sp macro="" textlink="">
      <cdr:nvSpPr>
        <cdr:cNvPr id="16" name="TextBox 1">
          <a:extLst xmlns:a="http://schemas.openxmlformats.org/drawingml/2006/main">
            <a:ext uri="{FF2B5EF4-FFF2-40B4-BE49-F238E27FC236}">
              <a16:creationId xmlns:a16="http://schemas.microsoft.com/office/drawing/2014/main" id="{584AC2DC-0E9F-9C4A-98F7-BA61A1E20517}"/>
            </a:ext>
          </a:extLst>
        </cdr:cNvPr>
        <cdr:cNvSpPr txBox="1"/>
      </cdr:nvSpPr>
      <cdr:spPr>
        <a:xfrm xmlns:a="http://schemas.openxmlformats.org/drawingml/2006/main">
          <a:off x="6988538" y="2196618"/>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0 inches</a:t>
          </a:r>
        </a:p>
      </cdr:txBody>
    </cdr:sp>
  </cdr:relSizeAnchor>
  <cdr:relSizeAnchor xmlns:cdr="http://schemas.openxmlformats.org/drawingml/2006/chartDrawing">
    <cdr:from>
      <cdr:x>0.65427</cdr:x>
      <cdr:y>0.7699</cdr:y>
    </cdr:from>
    <cdr:to>
      <cdr:x>0.74446</cdr:x>
      <cdr:y>0.80366</cdr:y>
    </cdr:to>
    <cdr:sp macro="" textlink="">
      <cdr:nvSpPr>
        <cdr:cNvPr id="17" name="TextBox 1">
          <a:extLst xmlns:a="http://schemas.openxmlformats.org/drawingml/2006/main">
            <a:ext uri="{FF2B5EF4-FFF2-40B4-BE49-F238E27FC236}">
              <a16:creationId xmlns:a16="http://schemas.microsoft.com/office/drawing/2014/main" id="{3B212FDF-F7F4-7043-87FC-4271CBE2ACB4}"/>
            </a:ext>
          </a:extLst>
        </cdr:cNvPr>
        <cdr:cNvSpPr txBox="1"/>
      </cdr:nvSpPr>
      <cdr:spPr>
        <a:xfrm xmlns:a="http://schemas.openxmlformats.org/drawingml/2006/main">
          <a:off x="7976887" y="5279984"/>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5 inches</a:t>
          </a:r>
        </a:p>
      </cdr:txBody>
    </cdr:sp>
  </cdr:relSizeAnchor>
  <cdr:relSizeAnchor xmlns:cdr="http://schemas.openxmlformats.org/drawingml/2006/chartDrawing">
    <cdr:from>
      <cdr:x>0.68544</cdr:x>
      <cdr:y>0.71589</cdr:y>
    </cdr:from>
    <cdr:to>
      <cdr:x>0.701</cdr:x>
      <cdr:y>0.77468</cdr:y>
    </cdr:to>
    <cdr:sp macro="" textlink="">
      <cdr:nvSpPr>
        <cdr:cNvPr id="18" name="Right Arrow 17">
          <a:extLst xmlns:a="http://schemas.openxmlformats.org/drawingml/2006/main">
            <a:ext uri="{FF2B5EF4-FFF2-40B4-BE49-F238E27FC236}">
              <a16:creationId xmlns:a16="http://schemas.microsoft.com/office/drawing/2014/main" id="{12549D65-46EC-4F43-BCE9-C082EB44683D}"/>
            </a:ext>
          </a:extLst>
        </cdr:cNvPr>
        <cdr:cNvSpPr/>
      </cdr:nvSpPr>
      <cdr:spPr>
        <a:xfrm xmlns:a="http://schemas.openxmlformats.org/drawingml/2006/main" rot="16200000">
          <a:off x="8250181" y="5016339"/>
          <a:ext cx="403182" cy="189699"/>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0.13101</cdr:x>
      <cdr:y>0.62954</cdr:y>
    </cdr:from>
    <cdr:to>
      <cdr:x>0.38734</cdr:x>
      <cdr:y>0.79831</cdr:y>
    </cdr:to>
    <cdr:sp macro="" textlink="">
      <cdr:nvSpPr>
        <cdr:cNvPr id="19" name="Rectangle 18">
          <a:extLst xmlns:a="http://schemas.openxmlformats.org/drawingml/2006/main">
            <a:ext uri="{FF2B5EF4-FFF2-40B4-BE49-F238E27FC236}">
              <a16:creationId xmlns:a16="http://schemas.microsoft.com/office/drawing/2014/main" id="{801D29CD-617B-EC41-B14E-75638F6B1DE8}"/>
            </a:ext>
          </a:extLst>
        </cdr:cNvPr>
        <cdr:cNvSpPr/>
      </cdr:nvSpPr>
      <cdr:spPr>
        <a:xfrm xmlns:a="http://schemas.openxmlformats.org/drawingml/2006/main">
          <a:off x="1597306" y="4317357"/>
          <a:ext cx="3125165" cy="1157468"/>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0.41582</cdr:x>
      <cdr:y>0.51374</cdr:y>
    </cdr:from>
    <cdr:to>
      <cdr:x>0.53354</cdr:x>
      <cdr:y>0.7308</cdr:y>
    </cdr:to>
    <cdr:sp macro="" textlink="">
      <cdr:nvSpPr>
        <cdr:cNvPr id="20" name="Rectangle 19">
          <a:extLst xmlns:a="http://schemas.openxmlformats.org/drawingml/2006/main">
            <a:ext uri="{FF2B5EF4-FFF2-40B4-BE49-F238E27FC236}">
              <a16:creationId xmlns:a16="http://schemas.microsoft.com/office/drawing/2014/main" id="{2BB8ED17-BE97-454A-878C-19D36430D9B5}"/>
            </a:ext>
          </a:extLst>
        </cdr:cNvPr>
        <cdr:cNvSpPr/>
      </cdr:nvSpPr>
      <cdr:spPr>
        <a:xfrm xmlns:a="http://schemas.openxmlformats.org/drawingml/2006/main">
          <a:off x="5069711" y="3523204"/>
          <a:ext cx="1435261" cy="1488633"/>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0.57853</cdr:x>
      <cdr:y>0.41146</cdr:y>
    </cdr:from>
    <cdr:to>
      <cdr:x>0.70063</cdr:x>
      <cdr:y>0.7308</cdr:y>
    </cdr:to>
    <cdr:sp macro="" textlink="">
      <cdr:nvSpPr>
        <cdr:cNvPr id="21" name="Rectangle 20">
          <a:extLst xmlns:a="http://schemas.openxmlformats.org/drawingml/2006/main">
            <a:ext uri="{FF2B5EF4-FFF2-40B4-BE49-F238E27FC236}">
              <a16:creationId xmlns:a16="http://schemas.microsoft.com/office/drawing/2014/main" id="{8FF2ED34-B3EE-3741-9CE4-79D08FE7E242}"/>
            </a:ext>
          </a:extLst>
        </cdr:cNvPr>
        <cdr:cNvSpPr/>
      </cdr:nvSpPr>
      <cdr:spPr>
        <a:xfrm xmlns:a="http://schemas.openxmlformats.org/drawingml/2006/main">
          <a:off x="7053483" y="2821774"/>
          <a:ext cx="1488633" cy="2190064"/>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0.77922</cdr:x>
      <cdr:y>0.14033</cdr:y>
    </cdr:from>
    <cdr:to>
      <cdr:x>0.89905</cdr:x>
      <cdr:y>0.69367</cdr:y>
    </cdr:to>
    <cdr:sp macro="" textlink="">
      <cdr:nvSpPr>
        <cdr:cNvPr id="22" name="Rectangle 21">
          <a:extLst xmlns:a="http://schemas.openxmlformats.org/drawingml/2006/main">
            <a:ext uri="{FF2B5EF4-FFF2-40B4-BE49-F238E27FC236}">
              <a16:creationId xmlns:a16="http://schemas.microsoft.com/office/drawing/2014/main" id="{DA793857-0C52-9E42-9C13-9AFA5BF61208}"/>
            </a:ext>
          </a:extLst>
        </cdr:cNvPr>
        <cdr:cNvSpPr/>
      </cdr:nvSpPr>
      <cdr:spPr>
        <a:xfrm xmlns:a="http://schemas.openxmlformats.org/drawingml/2006/main">
          <a:off x="9500244" y="962369"/>
          <a:ext cx="1460982" cy="3794826"/>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0.77868</cdr:x>
      <cdr:y>0.08867</cdr:y>
    </cdr:from>
    <cdr:to>
      <cdr:x>0.90748</cdr:x>
      <cdr:y>0.13424</cdr:y>
    </cdr:to>
    <cdr:sp macro="" textlink="">
      <cdr:nvSpPr>
        <cdr:cNvPr id="23" name="TextBox 1">
          <a:extLst xmlns:a="http://schemas.openxmlformats.org/drawingml/2006/main">
            <a:ext uri="{FF2B5EF4-FFF2-40B4-BE49-F238E27FC236}">
              <a16:creationId xmlns:a16="http://schemas.microsoft.com/office/drawing/2014/main" id="{2689DE71-2289-6340-97CD-056B89967038}"/>
            </a:ext>
          </a:extLst>
        </cdr:cNvPr>
        <cdr:cNvSpPr txBox="1"/>
      </cdr:nvSpPr>
      <cdr:spPr>
        <a:xfrm xmlns:a="http://schemas.openxmlformats.org/drawingml/2006/main">
          <a:off x="9493652" y="608114"/>
          <a:ext cx="1570299" cy="3125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Sunlit Asphalt</a:t>
          </a:r>
        </a:p>
      </cdr:txBody>
    </cdr:sp>
  </cdr:relSizeAnchor>
  <cdr:relSizeAnchor xmlns:cdr="http://schemas.openxmlformats.org/drawingml/2006/chartDrawing">
    <cdr:from>
      <cdr:x>0.75789</cdr:x>
      <cdr:y>0.16002</cdr:y>
    </cdr:from>
    <cdr:to>
      <cdr:x>0.78617</cdr:x>
      <cdr:y>0.18091</cdr:y>
    </cdr:to>
    <cdr:sp macro="" textlink="">
      <cdr:nvSpPr>
        <cdr:cNvPr id="24" name="Right Arrow 23">
          <a:extLst xmlns:a="http://schemas.openxmlformats.org/drawingml/2006/main">
            <a:ext uri="{FF2B5EF4-FFF2-40B4-BE49-F238E27FC236}">
              <a16:creationId xmlns:a16="http://schemas.microsoft.com/office/drawing/2014/main" id="{33CF28EA-0A5D-994C-9D4A-93014D1783CC}"/>
            </a:ext>
          </a:extLst>
        </cdr:cNvPr>
        <cdr:cNvSpPr/>
      </cdr:nvSpPr>
      <cdr:spPr>
        <a:xfrm xmlns:a="http://schemas.openxmlformats.org/drawingml/2006/main">
          <a:off x="9240156" y="1097426"/>
          <a:ext cx="344790" cy="143237"/>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0.67801</cdr:x>
      <cdr:y>0.14543</cdr:y>
    </cdr:from>
    <cdr:to>
      <cdr:x>0.7682</cdr:x>
      <cdr:y>0.17918</cdr:y>
    </cdr:to>
    <cdr:sp macro="" textlink="">
      <cdr:nvSpPr>
        <cdr:cNvPr id="25" name="TextBox 1">
          <a:extLst xmlns:a="http://schemas.openxmlformats.org/drawingml/2006/main">
            <a:ext uri="{FF2B5EF4-FFF2-40B4-BE49-F238E27FC236}">
              <a16:creationId xmlns:a16="http://schemas.microsoft.com/office/drawing/2014/main" id="{E5980CD8-8FC2-094A-8B80-3DC6A9E27BFB}"/>
            </a:ext>
          </a:extLst>
        </cdr:cNvPr>
        <cdr:cNvSpPr txBox="1"/>
      </cdr:nvSpPr>
      <cdr:spPr>
        <a:xfrm xmlns:a="http://schemas.openxmlformats.org/drawingml/2006/main">
          <a:off x="8266255" y="997352"/>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0 inches</a:t>
          </a:r>
        </a:p>
      </cdr:txBody>
    </cdr:sp>
  </cdr:relSizeAnchor>
  <cdr:relSizeAnchor xmlns:cdr="http://schemas.openxmlformats.org/drawingml/2006/chartDrawing">
    <cdr:from>
      <cdr:x>0.85356</cdr:x>
      <cdr:y>0.68617</cdr:y>
    </cdr:from>
    <cdr:to>
      <cdr:x>0.94375</cdr:x>
      <cdr:y>0.71993</cdr:y>
    </cdr:to>
    <cdr:sp macro="" textlink="">
      <cdr:nvSpPr>
        <cdr:cNvPr id="26" name="TextBox 1">
          <a:extLst xmlns:a="http://schemas.openxmlformats.org/drawingml/2006/main">
            <a:ext uri="{FF2B5EF4-FFF2-40B4-BE49-F238E27FC236}">
              <a16:creationId xmlns:a16="http://schemas.microsoft.com/office/drawing/2014/main" id="{A3A9B36A-AA32-A541-A1A7-0D7414AFA243}"/>
            </a:ext>
          </a:extLst>
        </cdr:cNvPr>
        <cdr:cNvSpPr txBox="1"/>
      </cdr:nvSpPr>
      <cdr:spPr>
        <a:xfrm xmlns:a="http://schemas.openxmlformats.org/drawingml/2006/main">
          <a:off x="10406605" y="4705751"/>
          <a:ext cx="1099595" cy="2314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5 inches</a:t>
          </a:r>
        </a:p>
      </cdr:txBody>
    </cdr:sp>
  </cdr:relSizeAnchor>
  <cdr:relSizeAnchor xmlns:cdr="http://schemas.openxmlformats.org/drawingml/2006/chartDrawing">
    <cdr:from>
      <cdr:x>0.87722</cdr:x>
      <cdr:y>0.6206</cdr:y>
    </cdr:from>
    <cdr:to>
      <cdr:x>0.89409</cdr:x>
      <cdr:y>0.69705</cdr:y>
    </cdr:to>
    <cdr:sp macro="" textlink="">
      <cdr:nvSpPr>
        <cdr:cNvPr id="27" name="Right Arrow 26">
          <a:extLst xmlns:a="http://schemas.openxmlformats.org/drawingml/2006/main">
            <a:ext uri="{FF2B5EF4-FFF2-40B4-BE49-F238E27FC236}">
              <a16:creationId xmlns:a16="http://schemas.microsoft.com/office/drawing/2014/main" id="{A83AD519-0CCE-B446-A39A-1F8C158E4000}"/>
            </a:ext>
          </a:extLst>
        </cdr:cNvPr>
        <cdr:cNvSpPr/>
      </cdr:nvSpPr>
      <cdr:spPr>
        <a:xfrm xmlns:a="http://schemas.openxmlformats.org/drawingml/2006/main" rot="16200000">
          <a:off x="10535781" y="4415339"/>
          <a:ext cx="524235" cy="205774"/>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0.90475</cdr:x>
      <cdr:y>0.3</cdr:y>
    </cdr:from>
    <cdr:to>
      <cdr:x>1</cdr:x>
      <cdr:y>0.44388</cdr:y>
    </cdr:to>
    <cdr:sp macro="" textlink="">
      <cdr:nvSpPr>
        <cdr:cNvPr id="28" name="TextBox 1">
          <a:extLst xmlns:a="http://schemas.openxmlformats.org/drawingml/2006/main">
            <a:ext uri="{FF2B5EF4-FFF2-40B4-BE49-F238E27FC236}">
              <a16:creationId xmlns:a16="http://schemas.microsoft.com/office/drawing/2014/main" id="{AC7F7AA9-560B-0946-A899-227BA5EE8334}"/>
            </a:ext>
          </a:extLst>
        </cdr:cNvPr>
        <cdr:cNvSpPr txBox="1"/>
      </cdr:nvSpPr>
      <cdr:spPr>
        <a:xfrm xmlns:a="http://schemas.openxmlformats.org/drawingml/2006/main">
          <a:off x="11030673" y="2057401"/>
          <a:ext cx="1161327" cy="98674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Skyward-Facing (Asphalt)</a:t>
          </a:r>
        </a:p>
      </cdr:txBody>
    </cdr:sp>
  </cdr:relSizeAnchor>
  <cdr:relSizeAnchor xmlns:cdr="http://schemas.openxmlformats.org/drawingml/2006/chartDrawing">
    <cdr:from>
      <cdr:x>0.91139</cdr:x>
      <cdr:y>0.4557</cdr:y>
    </cdr:from>
    <cdr:to>
      <cdr:x>0.9712</cdr:x>
      <cdr:y>0.67173</cdr:y>
    </cdr:to>
    <cdr:sp macro="" textlink="">
      <cdr:nvSpPr>
        <cdr:cNvPr id="29" name="Rectangle 28">
          <a:extLst xmlns:a="http://schemas.openxmlformats.org/drawingml/2006/main">
            <a:ext uri="{FF2B5EF4-FFF2-40B4-BE49-F238E27FC236}">
              <a16:creationId xmlns:a16="http://schemas.microsoft.com/office/drawing/2014/main" id="{0CDF1453-D07C-1F4B-8F53-B10A9B4CEF12}"/>
            </a:ext>
          </a:extLst>
        </cdr:cNvPr>
        <cdr:cNvSpPr/>
      </cdr:nvSpPr>
      <cdr:spPr>
        <a:xfrm xmlns:a="http://schemas.openxmlformats.org/drawingml/2006/main">
          <a:off x="11111696" y="3125165"/>
          <a:ext cx="729205" cy="1481560"/>
        </a:xfrm>
        <a:prstGeom xmlns:a="http://schemas.openxmlformats.org/drawingml/2006/main" prst="rect">
          <a:avLst/>
        </a:prstGeom>
        <a:noFill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0.91926</cdr:x>
      <cdr:y>0.70636</cdr:y>
    </cdr:from>
    <cdr:to>
      <cdr:x>1</cdr:x>
      <cdr:y>0.73509</cdr:y>
    </cdr:to>
    <cdr:sp macro="" textlink="">
      <cdr:nvSpPr>
        <cdr:cNvPr id="30" name="TextBox 1">
          <a:extLst xmlns:a="http://schemas.openxmlformats.org/drawingml/2006/main">
            <a:ext uri="{FF2B5EF4-FFF2-40B4-BE49-F238E27FC236}">
              <a16:creationId xmlns:a16="http://schemas.microsoft.com/office/drawing/2014/main" id="{84AA7D47-EB34-5047-A1F5-CE2A8CA99245}"/>
            </a:ext>
          </a:extLst>
        </cdr:cNvPr>
        <cdr:cNvSpPr txBox="1"/>
      </cdr:nvSpPr>
      <cdr:spPr>
        <a:xfrm xmlns:a="http://schemas.openxmlformats.org/drawingml/2006/main" rot="19180635">
          <a:off x="11260830" y="4844229"/>
          <a:ext cx="984374" cy="19698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Z = ~8 feet </a:t>
          </a:r>
        </a:p>
      </cdr:txBody>
    </cdr:sp>
  </cdr:relSizeAnchor>
  <cdr:relSizeAnchor xmlns:cdr="http://schemas.openxmlformats.org/drawingml/2006/chartDrawing">
    <cdr:from>
      <cdr:x>0.94957</cdr:x>
      <cdr:y>0.58764</cdr:y>
    </cdr:from>
    <cdr:to>
      <cdr:x>0.97322</cdr:x>
      <cdr:y>0.69746</cdr:y>
    </cdr:to>
    <cdr:sp macro="" textlink="">
      <cdr:nvSpPr>
        <cdr:cNvPr id="31" name="Right Arrow 30">
          <a:extLst xmlns:a="http://schemas.openxmlformats.org/drawingml/2006/main">
            <a:ext uri="{FF2B5EF4-FFF2-40B4-BE49-F238E27FC236}">
              <a16:creationId xmlns:a16="http://schemas.microsoft.com/office/drawing/2014/main" id="{067B001A-DE2E-F74E-BBC9-D056863F3212}"/>
            </a:ext>
          </a:extLst>
        </cdr:cNvPr>
        <cdr:cNvSpPr/>
      </cdr:nvSpPr>
      <cdr:spPr>
        <a:xfrm xmlns:a="http://schemas.openxmlformats.org/drawingml/2006/main" rot="14027929">
          <a:off x="11344768" y="4262430"/>
          <a:ext cx="753139" cy="288405"/>
        </a:xfrm>
        <a:prstGeom xmlns:a="http://schemas.openxmlformats.org/drawingml/2006/main" prst="right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0.13956</cdr:x>
      <cdr:y>0.41146</cdr:y>
    </cdr:from>
    <cdr:to>
      <cdr:x>0.375</cdr:x>
      <cdr:y>0.46715</cdr:y>
    </cdr:to>
    <cdr:sp macro="" textlink="">
      <cdr:nvSpPr>
        <cdr:cNvPr id="4" name="TextBox 3">
          <a:extLst xmlns:a="http://schemas.openxmlformats.org/drawingml/2006/main">
            <a:ext uri="{FF2B5EF4-FFF2-40B4-BE49-F238E27FC236}">
              <a16:creationId xmlns:a16="http://schemas.microsoft.com/office/drawing/2014/main" id="{AD59D7BD-8618-0D4F-8675-716E42DD04E9}"/>
            </a:ext>
          </a:extLst>
        </cdr:cNvPr>
        <cdr:cNvSpPr txBox="1"/>
      </cdr:nvSpPr>
      <cdr:spPr>
        <a:xfrm xmlns:a="http://schemas.openxmlformats.org/drawingml/2006/main">
          <a:off x="1701479" y="2821774"/>
          <a:ext cx="2870522" cy="3819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Shaded Concrete Sidewalk</a:t>
          </a:r>
        </a:p>
      </cdr:txBody>
    </cdr:sp>
  </cdr:relSizeAnchor>
  <cdr:relSizeAnchor xmlns:cdr="http://schemas.openxmlformats.org/drawingml/2006/chartDrawing">
    <cdr:from>
      <cdr:x>0.37421</cdr:x>
      <cdr:y>0.26443</cdr:y>
    </cdr:from>
    <cdr:to>
      <cdr:x>0.62579</cdr:x>
      <cdr:y>0.31</cdr:y>
    </cdr:to>
    <cdr:sp macro="" textlink="">
      <cdr:nvSpPr>
        <cdr:cNvPr id="5" name="TextBox 4">
          <a:extLst xmlns:a="http://schemas.openxmlformats.org/drawingml/2006/main">
            <a:ext uri="{FF2B5EF4-FFF2-40B4-BE49-F238E27FC236}">
              <a16:creationId xmlns:a16="http://schemas.microsoft.com/office/drawing/2014/main" id="{F97DAA40-A073-5A4A-9A1E-4474405E1A60}"/>
            </a:ext>
          </a:extLst>
        </cdr:cNvPr>
        <cdr:cNvSpPr txBox="1"/>
      </cdr:nvSpPr>
      <cdr:spPr>
        <a:xfrm xmlns:a="http://schemas.openxmlformats.org/drawingml/2006/main">
          <a:off x="4562354" y="1813463"/>
          <a:ext cx="3067291" cy="3125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Sunlit Concrete Sidewalk</a:t>
          </a:r>
        </a:p>
      </cdr:txBody>
    </cdr:sp>
  </cdr:relSizeAnchor>
  <cdr:relSizeAnchor xmlns:cdr="http://schemas.openxmlformats.org/drawingml/2006/chartDrawing">
    <cdr:from>
      <cdr:x>0.60012</cdr:x>
      <cdr:y>0.41146</cdr:y>
    </cdr:from>
    <cdr:to>
      <cdr:x>0.71772</cdr:x>
      <cdr:y>0.4642</cdr:y>
    </cdr:to>
    <cdr:sp macro="" textlink="">
      <cdr:nvSpPr>
        <cdr:cNvPr id="6" name="TextBox 5">
          <a:extLst xmlns:a="http://schemas.openxmlformats.org/drawingml/2006/main">
            <a:ext uri="{FF2B5EF4-FFF2-40B4-BE49-F238E27FC236}">
              <a16:creationId xmlns:a16="http://schemas.microsoft.com/office/drawing/2014/main" id="{D1097C5B-3443-434C-96A6-1BA2E5DEE3B5}"/>
            </a:ext>
          </a:extLst>
        </cdr:cNvPr>
        <cdr:cNvSpPr txBox="1"/>
      </cdr:nvSpPr>
      <cdr:spPr>
        <a:xfrm xmlns:a="http://schemas.openxmlformats.org/drawingml/2006/main">
          <a:off x="7316647" y="2821774"/>
          <a:ext cx="1433814" cy="3617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Wet Grass</a:t>
          </a:r>
        </a:p>
      </cdr:txBody>
    </cdr:sp>
  </cdr:relSizeAnchor>
  <cdr:relSizeAnchor xmlns:cdr="http://schemas.openxmlformats.org/drawingml/2006/chartDrawing">
    <cdr:from>
      <cdr:x>0.78608</cdr:x>
      <cdr:y>0.07426</cdr:y>
    </cdr:from>
    <cdr:to>
      <cdr:x>0.90949</cdr:x>
      <cdr:y>0.1384</cdr:y>
    </cdr:to>
    <cdr:sp macro="" textlink="">
      <cdr:nvSpPr>
        <cdr:cNvPr id="7" name="TextBox 6">
          <a:extLst xmlns:a="http://schemas.openxmlformats.org/drawingml/2006/main">
            <a:ext uri="{FF2B5EF4-FFF2-40B4-BE49-F238E27FC236}">
              <a16:creationId xmlns:a16="http://schemas.microsoft.com/office/drawing/2014/main" id="{2E7660E9-D8EA-144B-8A30-BB75098FC45D}"/>
            </a:ext>
          </a:extLst>
        </cdr:cNvPr>
        <cdr:cNvSpPr txBox="1"/>
      </cdr:nvSpPr>
      <cdr:spPr>
        <a:xfrm xmlns:a="http://schemas.openxmlformats.org/drawingml/2006/main">
          <a:off x="9583838" y="509286"/>
          <a:ext cx="1504709" cy="4398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Sunlit Asphalt</a:t>
          </a:r>
        </a:p>
      </cdr:txBody>
    </cdr:sp>
  </cdr:relSizeAnchor>
  <cdr:relSizeAnchor xmlns:cdr="http://schemas.openxmlformats.org/drawingml/2006/chartDrawing">
    <cdr:from>
      <cdr:x>0.91171</cdr:x>
      <cdr:y>0.72574</cdr:y>
    </cdr:from>
    <cdr:to>
      <cdr:x>1</cdr:x>
      <cdr:y>0.78312</cdr:y>
    </cdr:to>
    <cdr:sp macro="" textlink="">
      <cdr:nvSpPr>
        <cdr:cNvPr id="8" name="TextBox 7">
          <a:extLst xmlns:a="http://schemas.openxmlformats.org/drawingml/2006/main">
            <a:ext uri="{FF2B5EF4-FFF2-40B4-BE49-F238E27FC236}">
              <a16:creationId xmlns:a16="http://schemas.microsoft.com/office/drawing/2014/main" id="{74842E78-FA89-6149-98F5-691BF48748BA}"/>
            </a:ext>
          </a:extLst>
        </cdr:cNvPr>
        <cdr:cNvSpPr txBox="1"/>
      </cdr:nvSpPr>
      <cdr:spPr>
        <a:xfrm xmlns:a="http://schemas.openxmlformats.org/drawingml/2006/main">
          <a:off x="11115554" y="4977115"/>
          <a:ext cx="1076446" cy="3935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The Sky</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98F1A-434D-BA45-B1D6-B91502FC815B}" type="datetimeFigureOut">
              <a:rPr lang="en-US" smtClean="0"/>
              <a:t>5/10/2018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F8340B-3463-994F-8846-D791DC4D414E}" type="slidenum">
              <a:rPr lang="en-US" smtClean="0"/>
              <a:t>‹#›</a:t>
            </a:fld>
            <a:endParaRPr lang="en-US"/>
          </a:p>
        </p:txBody>
      </p:sp>
    </p:spTree>
    <p:extLst>
      <p:ext uri="{BB962C8B-B14F-4D97-AF65-F5344CB8AC3E}">
        <p14:creationId xmlns:p14="http://schemas.microsoft.com/office/powerpoint/2010/main" val="2271063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experiment, we equip our Arduino with battery power and a micro-SD card interface, allowing us to untether from our computers and take measurements outside of the lab.</a:t>
            </a:r>
          </a:p>
        </p:txBody>
      </p:sp>
      <p:sp>
        <p:nvSpPr>
          <p:cNvPr id="4" name="Slide Number Placeholder 3"/>
          <p:cNvSpPr>
            <a:spLocks noGrp="1"/>
          </p:cNvSpPr>
          <p:nvPr>
            <p:ph type="sldNum" sz="quarter" idx="10"/>
          </p:nvPr>
        </p:nvSpPr>
        <p:spPr/>
        <p:txBody>
          <a:bodyPr/>
          <a:lstStyle/>
          <a:p>
            <a:fld id="{19F8340B-3463-994F-8846-D791DC4D414E}" type="slidenum">
              <a:rPr lang="en-US" smtClean="0"/>
              <a:t>1</a:t>
            </a:fld>
            <a:endParaRPr lang="en-US"/>
          </a:p>
        </p:txBody>
      </p:sp>
    </p:spTree>
    <p:extLst>
      <p:ext uri="{BB962C8B-B14F-4D97-AF65-F5344CB8AC3E}">
        <p14:creationId xmlns:p14="http://schemas.microsoft.com/office/powerpoint/2010/main" val="28164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began our day outside of the </a:t>
            </a:r>
            <a:r>
              <a:rPr lang="en-US" dirty="0" err="1"/>
              <a:t>Leifson</a:t>
            </a:r>
            <a:r>
              <a:rPr lang="en-US" dirty="0"/>
              <a:t> Physics Building, measuring the early morning temperature of the shaded concrete sidewalk in front of the building.</a:t>
            </a:r>
          </a:p>
        </p:txBody>
      </p:sp>
      <p:sp>
        <p:nvSpPr>
          <p:cNvPr id="4" name="Slide Number Placeholder 3"/>
          <p:cNvSpPr>
            <a:spLocks noGrp="1"/>
          </p:cNvSpPr>
          <p:nvPr>
            <p:ph type="sldNum" sz="quarter" idx="10"/>
          </p:nvPr>
        </p:nvSpPr>
        <p:spPr/>
        <p:txBody>
          <a:bodyPr/>
          <a:lstStyle/>
          <a:p>
            <a:fld id="{19F8340B-3463-994F-8846-D791DC4D414E}" type="slidenum">
              <a:rPr lang="en-US" smtClean="0"/>
              <a:t>2</a:t>
            </a:fld>
            <a:endParaRPr lang="en-US"/>
          </a:p>
        </p:txBody>
      </p:sp>
    </p:spTree>
    <p:extLst>
      <p:ext uri="{BB962C8B-B14F-4D97-AF65-F5344CB8AC3E}">
        <p14:creationId xmlns:p14="http://schemas.microsoft.com/office/powerpoint/2010/main" val="426886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bit of information on the MLX90614 infrared thermometer that we used in this study, as well as some general theory on how temperature can be calculated from IR brightness.</a:t>
            </a:r>
          </a:p>
        </p:txBody>
      </p:sp>
      <p:sp>
        <p:nvSpPr>
          <p:cNvPr id="4" name="Slide Number Placeholder 3"/>
          <p:cNvSpPr>
            <a:spLocks noGrp="1"/>
          </p:cNvSpPr>
          <p:nvPr>
            <p:ph type="sldNum" sz="quarter" idx="10"/>
          </p:nvPr>
        </p:nvSpPr>
        <p:spPr/>
        <p:txBody>
          <a:bodyPr/>
          <a:lstStyle/>
          <a:p>
            <a:fld id="{19F8340B-3463-994F-8846-D791DC4D414E}" type="slidenum">
              <a:rPr lang="en-US" smtClean="0"/>
              <a:t>3</a:t>
            </a:fld>
            <a:endParaRPr lang="en-US"/>
          </a:p>
        </p:txBody>
      </p:sp>
    </p:spTree>
    <p:extLst>
      <p:ext uri="{BB962C8B-B14F-4D97-AF65-F5344CB8AC3E}">
        <p14:creationId xmlns:p14="http://schemas.microsoft.com/office/powerpoint/2010/main" val="3961735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began by measuring both surface IR temperature and ambient air temperature of a shaded concrete sidewalk, a sunlit concrete sidewalk, a sunlit wet grass lawn, a sunlit asphalt parking lot, and finally took the IR temperature of the blue sky.</a:t>
            </a:r>
          </a:p>
        </p:txBody>
      </p:sp>
      <p:sp>
        <p:nvSpPr>
          <p:cNvPr id="4" name="Slide Number Placeholder 3"/>
          <p:cNvSpPr>
            <a:spLocks noGrp="1"/>
          </p:cNvSpPr>
          <p:nvPr>
            <p:ph type="sldNum" sz="quarter" idx="10"/>
          </p:nvPr>
        </p:nvSpPr>
        <p:spPr/>
        <p:txBody>
          <a:bodyPr/>
          <a:lstStyle/>
          <a:p>
            <a:fld id="{19F8340B-3463-994F-8846-D791DC4D414E}" type="slidenum">
              <a:rPr lang="en-US" smtClean="0"/>
              <a:t>4</a:t>
            </a:fld>
            <a:endParaRPr lang="en-US"/>
          </a:p>
        </p:txBody>
      </p:sp>
    </p:spTree>
    <p:extLst>
      <p:ext uri="{BB962C8B-B14F-4D97-AF65-F5344CB8AC3E}">
        <p14:creationId xmlns:p14="http://schemas.microsoft.com/office/powerpoint/2010/main" val="683980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thermistor measured ambient air temperature at incrementally increasing heights above the ground.   Height above ground was (very) generously approximated.  For the shaded and sunlit concrete, and also for the asphalt, surface temperatures (measured by the thermistor) were greater than the ambient air temperatures at all heights measured.  This makes sense, because the atmosphere warms from the ground up.  The sun warms the surface, and the surface warms the air.  There is a bit of a lag between surface temp and air temp as heating occurs over the span of a day.</a:t>
            </a:r>
          </a:p>
        </p:txBody>
      </p:sp>
      <p:sp>
        <p:nvSpPr>
          <p:cNvPr id="4" name="Slide Number Placeholder 3"/>
          <p:cNvSpPr>
            <a:spLocks noGrp="1"/>
          </p:cNvSpPr>
          <p:nvPr>
            <p:ph type="sldNum" sz="quarter" idx="10"/>
          </p:nvPr>
        </p:nvSpPr>
        <p:spPr/>
        <p:txBody>
          <a:bodyPr/>
          <a:lstStyle/>
          <a:p>
            <a:fld id="{19F8340B-3463-994F-8846-D791DC4D414E}" type="slidenum">
              <a:rPr lang="en-US" smtClean="0"/>
              <a:t>5</a:t>
            </a:fld>
            <a:endParaRPr lang="en-US"/>
          </a:p>
        </p:txBody>
      </p:sp>
    </p:spTree>
    <p:extLst>
      <p:ext uri="{BB962C8B-B14F-4D97-AF65-F5344CB8AC3E}">
        <p14:creationId xmlns:p14="http://schemas.microsoft.com/office/powerpoint/2010/main" val="487239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interesting that the surface temperature of the shaded concrete sidewalk progressively cooled as the experiment commenced.  It must have still been emitting more radiation than it was receiving, as it was still cooling down, and wasn’t in the sun quite yet.  The other surface temperatures did not exhibit as robust of a trend.  Perhaps their temperature trends would have been more evident had we spend more time measuring surface temperatures at each location.</a:t>
            </a:r>
          </a:p>
          <a:p>
            <a:r>
              <a:rPr lang="en-US" dirty="0"/>
              <a:t>We see that the sky has a low temperature, according to the IR thermometer.  This also makes sense.  The air is cold up there, and the air is the only source of infrared radiation, as long as a building, or maybe the sun, is not in the field of view of </a:t>
            </a:r>
            <a:r>
              <a:rPr lang="en-US"/>
              <a:t>your sensor.</a:t>
            </a:r>
          </a:p>
        </p:txBody>
      </p:sp>
      <p:sp>
        <p:nvSpPr>
          <p:cNvPr id="4" name="Slide Number Placeholder 3"/>
          <p:cNvSpPr>
            <a:spLocks noGrp="1"/>
          </p:cNvSpPr>
          <p:nvPr>
            <p:ph type="sldNum" sz="quarter" idx="10"/>
          </p:nvPr>
        </p:nvSpPr>
        <p:spPr/>
        <p:txBody>
          <a:bodyPr/>
          <a:lstStyle/>
          <a:p>
            <a:fld id="{19F8340B-3463-994F-8846-D791DC4D414E}" type="slidenum">
              <a:rPr lang="en-US" smtClean="0"/>
              <a:t>6</a:t>
            </a:fld>
            <a:endParaRPr lang="en-US"/>
          </a:p>
        </p:txBody>
      </p:sp>
    </p:spTree>
    <p:extLst>
      <p:ext uri="{BB962C8B-B14F-4D97-AF65-F5344CB8AC3E}">
        <p14:creationId xmlns:p14="http://schemas.microsoft.com/office/powerpoint/2010/main" val="1633004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Slopes are the similar for the temperature sensors.   That helps to show that, even though my thermistor was measuring a lower temperature than the other two sensors, they were all probably measuring temperature, but might just </a:t>
            </a:r>
            <a:r>
              <a:rPr lang="en-US"/>
              <a:t>need calibration.</a:t>
            </a:r>
            <a:endParaRPr lang="en-US" dirty="0"/>
          </a:p>
        </p:txBody>
      </p:sp>
      <p:sp>
        <p:nvSpPr>
          <p:cNvPr id="4" name="Slide Number Placeholder 3"/>
          <p:cNvSpPr>
            <a:spLocks noGrp="1"/>
          </p:cNvSpPr>
          <p:nvPr>
            <p:ph type="sldNum" sz="quarter" idx="10"/>
          </p:nvPr>
        </p:nvSpPr>
        <p:spPr/>
        <p:txBody>
          <a:bodyPr/>
          <a:lstStyle/>
          <a:p>
            <a:fld id="{19F8340B-3463-994F-8846-D791DC4D414E}" type="slidenum">
              <a:rPr lang="en-US" smtClean="0"/>
              <a:t>7</a:t>
            </a:fld>
            <a:endParaRPr lang="en-US"/>
          </a:p>
        </p:txBody>
      </p:sp>
    </p:spTree>
    <p:extLst>
      <p:ext uri="{BB962C8B-B14F-4D97-AF65-F5344CB8AC3E}">
        <p14:creationId xmlns:p14="http://schemas.microsoft.com/office/powerpoint/2010/main" val="38328814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5/10/2018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5/10/2018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5/10/2018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5/10/2018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5/10/2018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5/10/2018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5/10/2018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5/10/2018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EACA9-9B2F-ED46-AA6C-7DCC210BADC8}"/>
              </a:ext>
            </a:extLst>
          </p:cNvPr>
          <p:cNvSpPr>
            <a:spLocks noGrp="1"/>
          </p:cNvSpPr>
          <p:nvPr>
            <p:ph type="ctrTitle"/>
          </p:nvPr>
        </p:nvSpPr>
        <p:spPr/>
        <p:txBody>
          <a:bodyPr/>
          <a:lstStyle/>
          <a:p>
            <a:r>
              <a:rPr lang="en-US" dirty="0"/>
              <a:t>Arduino unchained</a:t>
            </a:r>
          </a:p>
        </p:txBody>
      </p:sp>
      <p:sp>
        <p:nvSpPr>
          <p:cNvPr id="3" name="Subtitle 2">
            <a:extLst>
              <a:ext uri="{FF2B5EF4-FFF2-40B4-BE49-F238E27FC236}">
                <a16:creationId xmlns:a16="http://schemas.microsoft.com/office/drawing/2014/main" id="{47A17C7E-77D1-8740-8BEB-85CE1D9B2D6C}"/>
              </a:ext>
            </a:extLst>
          </p:cNvPr>
          <p:cNvSpPr>
            <a:spLocks noGrp="1"/>
          </p:cNvSpPr>
          <p:nvPr>
            <p:ph type="subTitle" idx="1"/>
          </p:nvPr>
        </p:nvSpPr>
        <p:spPr/>
        <p:txBody>
          <a:bodyPr>
            <a:normAutofit/>
          </a:bodyPr>
          <a:lstStyle/>
          <a:p>
            <a:r>
              <a:rPr lang="en-US" sz="2800" dirty="0"/>
              <a:t>By Paul </a:t>
            </a:r>
            <a:r>
              <a:rPr lang="en-US" sz="2800" dirty="0" err="1"/>
              <a:t>Fremeau</a:t>
            </a:r>
            <a:endParaRPr lang="en-US" sz="2800" dirty="0"/>
          </a:p>
        </p:txBody>
      </p:sp>
    </p:spTree>
    <p:extLst>
      <p:ext uri="{BB962C8B-B14F-4D97-AF65-F5344CB8AC3E}">
        <p14:creationId xmlns:p14="http://schemas.microsoft.com/office/powerpoint/2010/main" val="173491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1" name="Picture 20">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23"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B3FF886-B19B-9F45-86C4-1BF0F41ABCDC}"/>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B3C3E322-E48C-9E4F-ADC1-46ABEF593E6D}"/>
              </a:ext>
            </a:extLst>
          </p:cNvPr>
          <p:cNvSpPr>
            <a:spLocks noGrp="1"/>
          </p:cNvSpPr>
          <p:nvPr>
            <p:ph type="title"/>
          </p:nvPr>
        </p:nvSpPr>
        <p:spPr>
          <a:xfrm>
            <a:off x="685800" y="764373"/>
            <a:ext cx="3306744" cy="1293028"/>
          </a:xfrm>
        </p:spPr>
        <p:txBody>
          <a:bodyPr>
            <a:normAutofit/>
          </a:bodyPr>
          <a:lstStyle/>
          <a:p>
            <a:endParaRPr lang="en-US" sz="3200">
              <a:solidFill>
                <a:schemeClr val="bg1"/>
              </a:solidFill>
            </a:endParaRPr>
          </a:p>
        </p:txBody>
      </p:sp>
      <p:sp>
        <p:nvSpPr>
          <p:cNvPr id="3" name="Content Placeholder 2">
            <a:extLst>
              <a:ext uri="{FF2B5EF4-FFF2-40B4-BE49-F238E27FC236}">
                <a16:creationId xmlns:a16="http://schemas.microsoft.com/office/drawing/2014/main" id="{256E06ED-44E3-4749-B0A6-9C02B3FC0F82}"/>
              </a:ext>
            </a:extLst>
          </p:cNvPr>
          <p:cNvSpPr>
            <a:spLocks noGrp="1"/>
          </p:cNvSpPr>
          <p:nvPr>
            <p:ph idx="1"/>
          </p:nvPr>
        </p:nvSpPr>
        <p:spPr>
          <a:xfrm>
            <a:off x="685801" y="2194560"/>
            <a:ext cx="3306742" cy="4024125"/>
          </a:xfrm>
        </p:spPr>
        <p:txBody>
          <a:bodyPr>
            <a:normAutofit/>
          </a:bodyPr>
          <a:lstStyle/>
          <a:p>
            <a:endParaRPr lang="en-US" sz="1600">
              <a:solidFill>
                <a:schemeClr val="bg1"/>
              </a:solidFill>
            </a:endParaRPr>
          </a:p>
        </p:txBody>
      </p:sp>
    </p:spTree>
    <p:extLst>
      <p:ext uri="{BB962C8B-B14F-4D97-AF65-F5344CB8AC3E}">
        <p14:creationId xmlns:p14="http://schemas.microsoft.com/office/powerpoint/2010/main" val="38389053"/>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14"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2BF0FD1-088F-D04D-A3C7-E1956AA24A4E}"/>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5C874890-6AD1-724C-9EF9-945DB6BC189B}"/>
              </a:ext>
            </a:extLst>
          </p:cNvPr>
          <p:cNvSpPr>
            <a:spLocks noGrp="1"/>
          </p:cNvSpPr>
          <p:nvPr>
            <p:ph type="title"/>
          </p:nvPr>
        </p:nvSpPr>
        <p:spPr>
          <a:xfrm>
            <a:off x="685800" y="764373"/>
            <a:ext cx="3306744" cy="1293028"/>
          </a:xfrm>
        </p:spPr>
        <p:txBody>
          <a:bodyPr>
            <a:normAutofit/>
          </a:bodyPr>
          <a:lstStyle/>
          <a:p>
            <a:endParaRPr lang="en-US" sz="3200">
              <a:solidFill>
                <a:schemeClr val="bg1"/>
              </a:solidFill>
            </a:endParaRPr>
          </a:p>
        </p:txBody>
      </p:sp>
      <p:sp>
        <p:nvSpPr>
          <p:cNvPr id="3" name="Content Placeholder 2">
            <a:extLst>
              <a:ext uri="{FF2B5EF4-FFF2-40B4-BE49-F238E27FC236}">
                <a16:creationId xmlns:a16="http://schemas.microsoft.com/office/drawing/2014/main" id="{0B711A9B-CB1F-9C4F-BFBE-E62387B9F668}"/>
              </a:ext>
            </a:extLst>
          </p:cNvPr>
          <p:cNvSpPr>
            <a:spLocks noGrp="1"/>
          </p:cNvSpPr>
          <p:nvPr>
            <p:ph idx="1"/>
          </p:nvPr>
        </p:nvSpPr>
        <p:spPr>
          <a:xfrm>
            <a:off x="685801" y="2194560"/>
            <a:ext cx="3306742" cy="4024125"/>
          </a:xfrm>
        </p:spPr>
        <p:txBody>
          <a:bodyPr>
            <a:normAutofit/>
          </a:bodyPr>
          <a:lstStyle/>
          <a:p>
            <a:endParaRPr lang="en-US" sz="1600">
              <a:solidFill>
                <a:schemeClr val="bg1"/>
              </a:solidFill>
            </a:endParaRPr>
          </a:p>
        </p:txBody>
      </p:sp>
    </p:spTree>
    <p:extLst>
      <p:ext uri="{BB962C8B-B14F-4D97-AF65-F5344CB8AC3E}">
        <p14:creationId xmlns:p14="http://schemas.microsoft.com/office/powerpoint/2010/main" val="4128686846"/>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9" name="Picture 18">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21"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885FF23-D49A-2548-99EF-97C8A18D536C}"/>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2A57AEA3-2140-D940-B54E-754719A901FE}"/>
              </a:ext>
            </a:extLst>
          </p:cNvPr>
          <p:cNvSpPr>
            <a:spLocks noGrp="1"/>
          </p:cNvSpPr>
          <p:nvPr>
            <p:ph type="title"/>
          </p:nvPr>
        </p:nvSpPr>
        <p:spPr>
          <a:xfrm>
            <a:off x="685800" y="764373"/>
            <a:ext cx="3306744" cy="1293028"/>
          </a:xfrm>
        </p:spPr>
        <p:txBody>
          <a:bodyPr>
            <a:normAutofit/>
          </a:bodyPr>
          <a:lstStyle/>
          <a:p>
            <a:endParaRPr lang="en-US" sz="3200">
              <a:solidFill>
                <a:schemeClr val="bg1"/>
              </a:solidFill>
            </a:endParaRPr>
          </a:p>
        </p:txBody>
      </p:sp>
      <p:sp>
        <p:nvSpPr>
          <p:cNvPr id="3" name="Content Placeholder 2">
            <a:extLst>
              <a:ext uri="{FF2B5EF4-FFF2-40B4-BE49-F238E27FC236}">
                <a16:creationId xmlns:a16="http://schemas.microsoft.com/office/drawing/2014/main" id="{99DD6473-DBA0-AB4D-842C-390AD1B5B28C}"/>
              </a:ext>
            </a:extLst>
          </p:cNvPr>
          <p:cNvSpPr>
            <a:spLocks noGrp="1"/>
          </p:cNvSpPr>
          <p:nvPr>
            <p:ph idx="1"/>
          </p:nvPr>
        </p:nvSpPr>
        <p:spPr>
          <a:xfrm>
            <a:off x="685801" y="2194560"/>
            <a:ext cx="3306742" cy="4024125"/>
          </a:xfrm>
        </p:spPr>
        <p:txBody>
          <a:bodyPr>
            <a:normAutofit/>
          </a:bodyPr>
          <a:lstStyle/>
          <a:p>
            <a:endParaRPr lang="en-US" sz="1600">
              <a:solidFill>
                <a:schemeClr val="bg1"/>
              </a:solidFill>
            </a:endParaRPr>
          </a:p>
        </p:txBody>
      </p:sp>
    </p:spTree>
    <p:extLst>
      <p:ext uri="{BB962C8B-B14F-4D97-AF65-F5344CB8AC3E}">
        <p14:creationId xmlns:p14="http://schemas.microsoft.com/office/powerpoint/2010/main" val="3476054315"/>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1071DD38-2EBD-B545-924E-A72704793D6F}"/>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561F3EB8-5202-1548-A860-4AD7BE6C18A4}"/>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70DC1E7D-97DD-3C4C-8451-B308D3E57DAD}"/>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979125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FA16D7F3-D8A8-2D43-8102-7CDA1413DC20}"/>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94AA5269-A323-104D-B51F-0C6D0CA2DD37}"/>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384F0599-E3D2-3440-8F16-0A8DD28C5363}"/>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978640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B0EB6CD9-BD1C-D242-A9E4-C2CDA1BBE57A}"/>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649C7D85-2DD0-D04B-AC17-7A18CB37085C}"/>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973B26DD-689A-9142-8B1E-548610B09B43}"/>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832616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3C6EEF59-27D4-5F4C-AA5A-0F195892253D}"/>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775B98F3-847F-014E-845C-E8131BC708C5}"/>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B7D0F3BB-1759-354B-AEDF-58B6FD07EB4B}"/>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265431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4F15F11F-1D22-AA45-A466-FA79BD06E275}"/>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E0F2485B-4A12-4245-85B2-4D550B04712A}"/>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0751541A-9A00-3744-A129-4A967FB74542}"/>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184621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6E341472-F02A-D541-A2F9-95FE4DC3DCBC}"/>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5BF74709-8187-5E4E-8985-E5E722B53037}"/>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D9F8D1C9-970D-A44F-B3D4-E533ED115EAA}"/>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888276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410B22B6-1FCE-3940-9B6C-BE75410FA1FA}"/>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3847772A-521E-864D-BB34-E2EECCACBBC3}"/>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98C80DDF-E52C-384A-B7AC-C4272890F4D5}"/>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2842816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D25211A-4CA0-4B53-82BB-1EE7C7F3C7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1379" y="0"/>
            <a:ext cx="724061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F0B4FF6A-40C2-A849-B702-C8CE47DCAA1D}"/>
              </a:ext>
            </a:extLst>
          </p:cNvPr>
          <p:cNvPicPr>
            <a:picLocks noChangeAspect="1"/>
          </p:cNvPicPr>
          <p:nvPr/>
        </p:nvPicPr>
        <p:blipFill rotWithShape="1">
          <a:blip r:embed="rId3"/>
          <a:srcRect l="18057" r="7270" b="2"/>
          <a:stretch/>
        </p:blipFill>
        <p:spPr>
          <a:xfrm rot="5400000">
            <a:off x="5319073" y="-14926"/>
            <a:ext cx="6858000" cy="6887853"/>
          </a:xfrm>
          <a:prstGeom prst="rect">
            <a:avLst/>
          </a:prstGeom>
        </p:spPr>
      </p:pic>
      <p:sp>
        <p:nvSpPr>
          <p:cNvPr id="2" name="Title 1">
            <a:extLst>
              <a:ext uri="{FF2B5EF4-FFF2-40B4-BE49-F238E27FC236}">
                <a16:creationId xmlns:a16="http://schemas.microsoft.com/office/drawing/2014/main" id="{1C58FCD1-3978-724C-915A-72C9939BBC53}"/>
              </a:ext>
            </a:extLst>
          </p:cNvPr>
          <p:cNvSpPr>
            <a:spLocks noGrp="1"/>
          </p:cNvSpPr>
          <p:nvPr>
            <p:ph type="title"/>
          </p:nvPr>
        </p:nvSpPr>
        <p:spPr>
          <a:xfrm>
            <a:off x="685799" y="764373"/>
            <a:ext cx="3977639" cy="1600200"/>
          </a:xfrm>
        </p:spPr>
        <p:txBody>
          <a:bodyPr anchor="b">
            <a:normAutofit fontScale="90000"/>
          </a:bodyPr>
          <a:lstStyle/>
          <a:p>
            <a:pPr algn="ctr"/>
            <a:r>
              <a:rPr lang="en-US" sz="3200" b="1" dirty="0">
                <a:solidFill>
                  <a:srgbClr val="92D050"/>
                </a:solidFill>
              </a:rPr>
              <a:t>Outdoor Arduino Temperature Study</a:t>
            </a:r>
          </a:p>
        </p:txBody>
      </p:sp>
      <p:sp>
        <p:nvSpPr>
          <p:cNvPr id="10" name="Content Placeholder 9">
            <a:extLst>
              <a:ext uri="{FF2B5EF4-FFF2-40B4-BE49-F238E27FC236}">
                <a16:creationId xmlns:a16="http://schemas.microsoft.com/office/drawing/2014/main" id="{7C684F49-B857-4A98-93BE-A4A2BA4B634E}"/>
              </a:ext>
            </a:extLst>
          </p:cNvPr>
          <p:cNvSpPr>
            <a:spLocks noGrp="1"/>
          </p:cNvSpPr>
          <p:nvPr>
            <p:ph idx="1"/>
          </p:nvPr>
        </p:nvSpPr>
        <p:spPr>
          <a:xfrm>
            <a:off x="685800" y="2364573"/>
            <a:ext cx="3977639" cy="3854112"/>
          </a:xfrm>
        </p:spPr>
        <p:txBody>
          <a:bodyPr>
            <a:normAutofit/>
          </a:bodyPr>
          <a:lstStyle/>
          <a:p>
            <a:r>
              <a:rPr lang="en-US" sz="1600" dirty="0"/>
              <a:t>For this study, the Arduino and integrated breadboard were outfitted with a thermistor, an infrared thermometer, a pressure sensor, a micro-SD card interface, and a </a:t>
            </a:r>
            <a:r>
              <a:rPr lang="en-US" sz="1600" dirty="0" err="1"/>
              <a:t>Chronodot</a:t>
            </a:r>
            <a:r>
              <a:rPr lang="en-US" sz="1600" dirty="0"/>
              <a:t> clock.</a:t>
            </a:r>
          </a:p>
          <a:p>
            <a:endParaRPr lang="en-US" sz="1600" dirty="0"/>
          </a:p>
          <a:p>
            <a:r>
              <a:rPr lang="en-US" sz="1600" dirty="0"/>
              <a:t>We left the confines of the lab, seeking knowledge of the relationship between ground surface temperature and ambient temperature as a function of height over various surface materials.</a:t>
            </a:r>
          </a:p>
        </p:txBody>
      </p:sp>
    </p:spTree>
    <p:extLst>
      <p:ext uri="{BB962C8B-B14F-4D97-AF65-F5344CB8AC3E}">
        <p14:creationId xmlns:p14="http://schemas.microsoft.com/office/powerpoint/2010/main" val="4228692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9BC85F77-B8BC-1049-8C5A-9955E16FDE93}"/>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F4BDA41D-DD82-9748-811B-705162609B8B}"/>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A418DF59-AF92-5741-86D8-C4E0C0C42629}"/>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683685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C57CCF60-1EFC-B243-8003-FCD783C1B7AC}"/>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77880333-BF13-B140-9D93-07170C52A5ED}"/>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08EE6B4D-D545-AD48-800B-610F679A3E12}"/>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95498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4B605F67-CE72-7B48-8C49-FBAAF2EFA59F}"/>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82C93525-701F-6545-9E50-3C87AE747526}"/>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BDF15646-7E2C-A840-A2AA-962B7F893219}"/>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201083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5352445D-369B-964F-B7EE-358DABB68D35}"/>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5E2E4F94-4DF4-C847-B161-B5706F58F2AA}"/>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D8823151-C3DA-EB49-A4B8-65F0EF7DE23F}"/>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974893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992C3745-AE2C-E341-B2C9-F711B8D1D9C6}"/>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3C8D0286-7D47-7149-8C80-00CE7046B83D}"/>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544E79C8-1CC8-7645-B084-AE078C82218C}"/>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6705316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C4ACD20A-095B-A441-A09A-103DB7474868}"/>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ECE21EEE-1329-B744-B19A-8A5A8AD9AE2B}"/>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E25A3B06-3185-FB46-AB15-D68E238D4DC4}"/>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4033380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14"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E705F73-CC6C-D34C-8EE1-EFCD2796EF71}"/>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E9900CE8-41F3-AC48-9108-992ABD0ECC07}"/>
              </a:ext>
            </a:extLst>
          </p:cNvPr>
          <p:cNvSpPr>
            <a:spLocks noGrp="1"/>
          </p:cNvSpPr>
          <p:nvPr>
            <p:ph type="title"/>
          </p:nvPr>
        </p:nvSpPr>
        <p:spPr>
          <a:xfrm>
            <a:off x="685800" y="764373"/>
            <a:ext cx="3306744" cy="1293028"/>
          </a:xfrm>
        </p:spPr>
        <p:txBody>
          <a:bodyPr>
            <a:normAutofit/>
          </a:bodyPr>
          <a:lstStyle/>
          <a:p>
            <a:endParaRPr lang="en-US" sz="3200">
              <a:solidFill>
                <a:schemeClr val="bg1"/>
              </a:solidFill>
            </a:endParaRPr>
          </a:p>
        </p:txBody>
      </p:sp>
      <p:sp>
        <p:nvSpPr>
          <p:cNvPr id="3" name="Content Placeholder 2">
            <a:extLst>
              <a:ext uri="{FF2B5EF4-FFF2-40B4-BE49-F238E27FC236}">
                <a16:creationId xmlns:a16="http://schemas.microsoft.com/office/drawing/2014/main" id="{FC4A8594-57D4-AC4B-957C-981C984AC17A}"/>
              </a:ext>
            </a:extLst>
          </p:cNvPr>
          <p:cNvSpPr>
            <a:spLocks noGrp="1"/>
          </p:cNvSpPr>
          <p:nvPr>
            <p:ph idx="1"/>
          </p:nvPr>
        </p:nvSpPr>
        <p:spPr>
          <a:xfrm>
            <a:off x="685801" y="2194560"/>
            <a:ext cx="3306742" cy="4024125"/>
          </a:xfrm>
        </p:spPr>
        <p:txBody>
          <a:bodyPr>
            <a:normAutofit/>
          </a:bodyPr>
          <a:lstStyle/>
          <a:p>
            <a:endParaRPr lang="en-US" sz="1600">
              <a:solidFill>
                <a:schemeClr val="bg1"/>
              </a:solidFill>
            </a:endParaRPr>
          </a:p>
        </p:txBody>
      </p:sp>
    </p:spTree>
    <p:extLst>
      <p:ext uri="{BB962C8B-B14F-4D97-AF65-F5344CB8AC3E}">
        <p14:creationId xmlns:p14="http://schemas.microsoft.com/office/powerpoint/2010/main" val="4287523286"/>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409832BD-55DF-7545-AE63-A905782DDB47}"/>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5459E8C6-69AC-324D-99EF-47F6CC132C69}"/>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58894C6B-EE3A-0A4D-9BC4-A6FFCE1E2F9A}"/>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061641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02D87BDB-A050-844D-8707-33E47136E84C}"/>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C33BADAF-E73F-5242-A902-F4D6C74E6034}"/>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2CC3CE19-1C1A-4845-ABF8-EB01B7096017}"/>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27740076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86A249B2-25AA-6F44-BFB0-73B7C1B6AA65}"/>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69D5D9F7-576B-DF48-9D00-217BF633E4E6}"/>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7AB23F10-4DDC-B94E-83CC-CE663D2EB255}"/>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188150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F9526-4BC6-E149-9BA1-BCED157DBBE6}"/>
              </a:ext>
            </a:extLst>
          </p:cNvPr>
          <p:cNvPicPr>
            <a:picLocks noChangeAspect="1"/>
          </p:cNvPicPr>
          <p:nvPr/>
        </p:nvPicPr>
        <p:blipFill>
          <a:blip r:embed="rId3"/>
          <a:stretch>
            <a:fillRect/>
          </a:stretch>
        </p:blipFill>
        <p:spPr>
          <a:xfrm>
            <a:off x="8211761" y="1738358"/>
            <a:ext cx="3782373" cy="3059273"/>
          </a:xfrm>
          <a:prstGeom prst="rect">
            <a:avLst/>
          </a:prstGeom>
        </p:spPr>
      </p:pic>
      <p:sp>
        <p:nvSpPr>
          <p:cNvPr id="2" name="Title 1">
            <a:extLst>
              <a:ext uri="{FF2B5EF4-FFF2-40B4-BE49-F238E27FC236}">
                <a16:creationId xmlns:a16="http://schemas.microsoft.com/office/drawing/2014/main" id="{CF757605-66BE-9E4A-9E64-B5E9A6F13BD3}"/>
              </a:ext>
            </a:extLst>
          </p:cNvPr>
          <p:cNvSpPr>
            <a:spLocks noGrp="1"/>
          </p:cNvSpPr>
          <p:nvPr>
            <p:ph type="title"/>
          </p:nvPr>
        </p:nvSpPr>
        <p:spPr>
          <a:xfrm>
            <a:off x="3383534" y="728747"/>
            <a:ext cx="8610600" cy="1293028"/>
          </a:xfrm>
        </p:spPr>
        <p:txBody>
          <a:bodyPr>
            <a:normAutofit/>
          </a:bodyPr>
          <a:lstStyle/>
          <a:p>
            <a:r>
              <a:rPr lang="en-US" dirty="0">
                <a:solidFill>
                  <a:srgbClr val="92D050"/>
                </a:solidFill>
              </a:rPr>
              <a:t>The mlx90614</a:t>
            </a:r>
          </a:p>
        </p:txBody>
      </p:sp>
      <p:sp>
        <p:nvSpPr>
          <p:cNvPr id="3" name="Content Placeholder 2">
            <a:extLst>
              <a:ext uri="{FF2B5EF4-FFF2-40B4-BE49-F238E27FC236}">
                <a16:creationId xmlns:a16="http://schemas.microsoft.com/office/drawing/2014/main" id="{3691B954-EA63-CD45-9B4C-C2BA3CB8443A}"/>
              </a:ext>
            </a:extLst>
          </p:cNvPr>
          <p:cNvSpPr>
            <a:spLocks noGrp="1"/>
          </p:cNvSpPr>
          <p:nvPr>
            <p:ph idx="1"/>
          </p:nvPr>
        </p:nvSpPr>
        <p:spPr>
          <a:xfrm>
            <a:off x="611554" y="1199407"/>
            <a:ext cx="7600207" cy="6258295"/>
          </a:xfrm>
        </p:spPr>
        <p:txBody>
          <a:bodyPr>
            <a:normAutofit/>
          </a:bodyPr>
          <a:lstStyle/>
          <a:p>
            <a:r>
              <a:rPr lang="en-US" b="1" dirty="0"/>
              <a:t>Infrared Thermometer</a:t>
            </a:r>
          </a:p>
          <a:p>
            <a:r>
              <a:rPr lang="en-US" b="1" dirty="0"/>
              <a:t>Works by detecting incoming infrared radiation and converting it to a temperature measurement of the object emitting the IR. </a:t>
            </a:r>
          </a:p>
          <a:p>
            <a:r>
              <a:rPr lang="en-US" b="1" dirty="0"/>
              <a:t>Sensor has a 90-degree field of view, </a:t>
            </a:r>
          </a:p>
          <a:p>
            <a:r>
              <a:rPr lang="en-US" b="1" dirty="0"/>
              <a:t>Measures object temperatures from -70 to +380 degrees Celsius.</a:t>
            </a:r>
          </a:p>
          <a:p>
            <a:r>
              <a:rPr lang="en-US" b="1" dirty="0"/>
              <a:t>Preferentially allows in thermal infrared radiation by using a silicon window. </a:t>
            </a:r>
          </a:p>
          <a:p>
            <a:r>
              <a:rPr lang="en-US" b="1" dirty="0"/>
              <a:t>Infrared radiation is absorbed by a black plate, which functions similarly to a digital camera sensor, measuring “brightness” of the infrared radiation.</a:t>
            </a:r>
          </a:p>
          <a:p>
            <a:r>
              <a:rPr lang="en-US" b="1" dirty="0"/>
              <a:t>Conversion from “brightness” to a temperature reading is performed on the chip, and the Arduino reads the output, converting to object temperature. </a:t>
            </a:r>
          </a:p>
        </p:txBody>
      </p:sp>
    </p:spTree>
    <p:extLst>
      <p:ext uri="{BB962C8B-B14F-4D97-AF65-F5344CB8AC3E}">
        <p14:creationId xmlns:p14="http://schemas.microsoft.com/office/powerpoint/2010/main" val="615206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9ED91511-95DF-2A4A-A3A3-FB620DDEDC5C}"/>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7EA6D0A1-57AE-3340-9BBE-2A89BBC67C36}"/>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E59E49A2-9274-F845-AB47-2B1A7617B3A9}"/>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3245488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129BEAEF-A960-8F47-865A-C5CD7A3E8A95}"/>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186CE6F5-C81E-0248-889D-F61567A14318}"/>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E7A8E989-2F3A-454D-9434-78D078127AB0}"/>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418583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FDE4CD72-9794-DB49-B158-5E174979E4F9}"/>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DF42F225-8173-D74D-9CF1-B1E4D28F5C06}"/>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4F9960F9-C80F-364B-B392-3F38A941F4C3}"/>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944387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14"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C9F5154-2863-C840-AB75-204B1119DCEB}"/>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260AC48A-92D4-044C-94E3-9B74EA3040C7}"/>
              </a:ext>
            </a:extLst>
          </p:cNvPr>
          <p:cNvSpPr>
            <a:spLocks noGrp="1"/>
          </p:cNvSpPr>
          <p:nvPr>
            <p:ph type="title"/>
          </p:nvPr>
        </p:nvSpPr>
        <p:spPr>
          <a:xfrm>
            <a:off x="685800" y="764373"/>
            <a:ext cx="3306744" cy="1293028"/>
          </a:xfrm>
        </p:spPr>
        <p:txBody>
          <a:bodyPr>
            <a:normAutofit/>
          </a:bodyPr>
          <a:lstStyle/>
          <a:p>
            <a:endParaRPr lang="en-US" sz="3200">
              <a:solidFill>
                <a:schemeClr val="bg1"/>
              </a:solidFill>
            </a:endParaRPr>
          </a:p>
        </p:txBody>
      </p:sp>
      <p:sp>
        <p:nvSpPr>
          <p:cNvPr id="3" name="Content Placeholder 2">
            <a:extLst>
              <a:ext uri="{FF2B5EF4-FFF2-40B4-BE49-F238E27FC236}">
                <a16:creationId xmlns:a16="http://schemas.microsoft.com/office/drawing/2014/main" id="{34DDCA5D-4A1A-7C42-9633-14B671A7D0BF}"/>
              </a:ext>
            </a:extLst>
          </p:cNvPr>
          <p:cNvSpPr>
            <a:spLocks noGrp="1"/>
          </p:cNvSpPr>
          <p:nvPr>
            <p:ph idx="1"/>
          </p:nvPr>
        </p:nvSpPr>
        <p:spPr>
          <a:xfrm>
            <a:off x="685801" y="2194560"/>
            <a:ext cx="3306742" cy="4024125"/>
          </a:xfrm>
        </p:spPr>
        <p:txBody>
          <a:bodyPr>
            <a:normAutofit/>
          </a:bodyPr>
          <a:lstStyle/>
          <a:p>
            <a:endParaRPr lang="en-US" sz="1600">
              <a:solidFill>
                <a:schemeClr val="bg1"/>
              </a:solidFill>
            </a:endParaRPr>
          </a:p>
        </p:txBody>
      </p:sp>
    </p:spTree>
    <p:extLst>
      <p:ext uri="{BB962C8B-B14F-4D97-AF65-F5344CB8AC3E}">
        <p14:creationId xmlns:p14="http://schemas.microsoft.com/office/powerpoint/2010/main" val="646410907"/>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8207118B-F40E-2B42-A9FE-D3355A535131}"/>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1F9A89F6-CC11-414F-AA3E-8303F5738452}"/>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045C97E4-8139-DD43-B435-62514DEE48B3}"/>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17913996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28E7883E-3B70-E64E-9DFF-B46D3B62FE79}"/>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1DB0A21E-EDFF-2547-BED6-C711098CA8F9}"/>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BEF20DE5-9797-CF43-99B6-CDA86D31E6AD}"/>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2994608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9C3ECEA6-2E6D-DE40-AC7A-D94D54D239D2}"/>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9CEDFF61-0F22-584C-825D-2765C099A8D4}"/>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465C7901-7EEE-6F40-B645-883F7456ACFD}"/>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6829892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D94F7C0-1344-4B3C-AFCB-E7F006BB53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C584A2-4215-4DB8-AE1F-E3768D77E8D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5" name="Picture 4">
            <a:extLst>
              <a:ext uri="{FF2B5EF4-FFF2-40B4-BE49-F238E27FC236}">
                <a16:creationId xmlns:a16="http://schemas.microsoft.com/office/drawing/2014/main" id="{F4BEC778-82FD-CA49-9809-2D83A8115331}"/>
              </a:ext>
            </a:extLst>
          </p:cNvPr>
          <p:cNvPicPr>
            <a:picLocks noChangeAspect="1"/>
          </p:cNvPicPr>
          <p:nvPr/>
        </p:nvPicPr>
        <p:blipFill>
          <a:blip r:embed="rId3"/>
          <a:stretch>
            <a:fillRect/>
          </a:stretch>
        </p:blipFill>
        <p:spPr>
          <a:xfrm>
            <a:off x="4972699" y="1115642"/>
            <a:ext cx="6533501" cy="4733525"/>
          </a:xfrm>
          <a:prstGeom prst="rect">
            <a:avLst/>
          </a:prstGeom>
        </p:spPr>
      </p:pic>
      <p:sp>
        <p:nvSpPr>
          <p:cNvPr id="2" name="Title 1">
            <a:extLst>
              <a:ext uri="{FF2B5EF4-FFF2-40B4-BE49-F238E27FC236}">
                <a16:creationId xmlns:a16="http://schemas.microsoft.com/office/drawing/2014/main" id="{FB990D6E-2B85-DE44-8E53-07822B6E976E}"/>
              </a:ext>
            </a:extLst>
          </p:cNvPr>
          <p:cNvSpPr>
            <a:spLocks noGrp="1"/>
          </p:cNvSpPr>
          <p:nvPr>
            <p:ph type="title"/>
          </p:nvPr>
        </p:nvSpPr>
        <p:spPr>
          <a:xfrm>
            <a:off x="685799" y="764373"/>
            <a:ext cx="3977639" cy="1600200"/>
          </a:xfrm>
        </p:spPr>
        <p:txBody>
          <a:bodyPr anchor="b">
            <a:normAutofit/>
          </a:bodyPr>
          <a:lstStyle/>
          <a:p>
            <a:pPr algn="l"/>
            <a:endParaRPr lang="en-US" sz="3200"/>
          </a:p>
        </p:txBody>
      </p:sp>
      <p:sp>
        <p:nvSpPr>
          <p:cNvPr id="3" name="Content Placeholder 2">
            <a:extLst>
              <a:ext uri="{FF2B5EF4-FFF2-40B4-BE49-F238E27FC236}">
                <a16:creationId xmlns:a16="http://schemas.microsoft.com/office/drawing/2014/main" id="{E192B36E-9F0E-B64B-9EF5-A7A09D5BD4F9}"/>
              </a:ext>
            </a:extLst>
          </p:cNvPr>
          <p:cNvSpPr>
            <a:spLocks noGrp="1"/>
          </p:cNvSpPr>
          <p:nvPr>
            <p:ph idx="1"/>
          </p:nvPr>
        </p:nvSpPr>
        <p:spPr>
          <a:xfrm>
            <a:off x="685800" y="2364573"/>
            <a:ext cx="3977639" cy="3854112"/>
          </a:xfrm>
        </p:spPr>
        <p:txBody>
          <a:bodyPr>
            <a:normAutofit/>
          </a:bodyPr>
          <a:lstStyle/>
          <a:p>
            <a:endParaRPr lang="en-US" sz="1600"/>
          </a:p>
        </p:txBody>
      </p:sp>
    </p:spTree>
    <p:extLst>
      <p:ext uri="{BB962C8B-B14F-4D97-AF65-F5344CB8AC3E}">
        <p14:creationId xmlns:p14="http://schemas.microsoft.com/office/powerpoint/2010/main" val="381033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45518-09D8-694A-B9A0-1E105A66BFB3}"/>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CA945AF2-C0CF-7F4C-AE2F-A199BA1FC33B}"/>
              </a:ext>
            </a:extLst>
          </p:cNvPr>
          <p:cNvPicPr>
            <a:picLocks noChangeAspect="1"/>
          </p:cNvPicPr>
          <p:nvPr/>
        </p:nvPicPr>
        <p:blipFill>
          <a:blip r:embed="rId3"/>
          <a:stretch>
            <a:fillRect/>
          </a:stretch>
        </p:blipFill>
        <p:spPr>
          <a:xfrm>
            <a:off x="4727698" y="73918"/>
            <a:ext cx="4437932" cy="3459057"/>
          </a:xfrm>
          <a:prstGeom prst="rect">
            <a:avLst/>
          </a:prstGeom>
        </p:spPr>
      </p:pic>
      <p:pic>
        <p:nvPicPr>
          <p:cNvPr id="12" name="Picture 11">
            <a:extLst>
              <a:ext uri="{FF2B5EF4-FFF2-40B4-BE49-F238E27FC236}">
                <a16:creationId xmlns:a16="http://schemas.microsoft.com/office/drawing/2014/main" id="{A1D8724B-2094-684E-870D-EE6D9C43163C}"/>
              </a:ext>
            </a:extLst>
          </p:cNvPr>
          <p:cNvPicPr>
            <a:picLocks noChangeAspect="1"/>
          </p:cNvPicPr>
          <p:nvPr/>
        </p:nvPicPr>
        <p:blipFill>
          <a:blip r:embed="rId4"/>
          <a:stretch>
            <a:fillRect/>
          </a:stretch>
        </p:blipFill>
        <p:spPr>
          <a:xfrm rot="5400000">
            <a:off x="9050867" y="448734"/>
            <a:ext cx="3589867" cy="2692400"/>
          </a:xfrm>
          <a:prstGeom prst="rect">
            <a:avLst/>
          </a:prstGeom>
        </p:spPr>
      </p:pic>
      <p:pic>
        <p:nvPicPr>
          <p:cNvPr id="18" name="Picture 17">
            <a:extLst>
              <a:ext uri="{FF2B5EF4-FFF2-40B4-BE49-F238E27FC236}">
                <a16:creationId xmlns:a16="http://schemas.microsoft.com/office/drawing/2014/main" id="{92419F30-9B48-2B43-9B34-B68F5FD1D206}"/>
              </a:ext>
            </a:extLst>
          </p:cNvPr>
          <p:cNvPicPr>
            <a:picLocks noChangeAspect="1"/>
          </p:cNvPicPr>
          <p:nvPr/>
        </p:nvPicPr>
        <p:blipFill>
          <a:blip r:embed="rId5"/>
          <a:stretch>
            <a:fillRect/>
          </a:stretch>
        </p:blipFill>
        <p:spPr>
          <a:xfrm rot="10800000">
            <a:off x="6781801" y="3635743"/>
            <a:ext cx="4063999" cy="3047999"/>
          </a:xfrm>
          <a:prstGeom prst="rect">
            <a:avLst/>
          </a:prstGeom>
        </p:spPr>
      </p:pic>
      <p:pic>
        <p:nvPicPr>
          <p:cNvPr id="22" name="Picture 21">
            <a:extLst>
              <a:ext uri="{FF2B5EF4-FFF2-40B4-BE49-F238E27FC236}">
                <a16:creationId xmlns:a16="http://schemas.microsoft.com/office/drawing/2014/main" id="{D81080B0-A497-1447-B269-C450A2C750A8}"/>
              </a:ext>
            </a:extLst>
          </p:cNvPr>
          <p:cNvPicPr>
            <a:picLocks noChangeAspect="1"/>
          </p:cNvPicPr>
          <p:nvPr/>
        </p:nvPicPr>
        <p:blipFill rotWithShape="1">
          <a:blip r:embed="rId6"/>
          <a:srcRect l="-1460" t="-1705" r="44815" b="1705"/>
          <a:stretch/>
        </p:blipFill>
        <p:spPr>
          <a:xfrm rot="5400000">
            <a:off x="2010597" y="3024283"/>
            <a:ext cx="3139750" cy="4157134"/>
          </a:xfrm>
          <a:prstGeom prst="rect">
            <a:avLst/>
          </a:prstGeom>
        </p:spPr>
      </p:pic>
      <p:pic>
        <p:nvPicPr>
          <p:cNvPr id="28" name="Picture 27">
            <a:extLst>
              <a:ext uri="{FF2B5EF4-FFF2-40B4-BE49-F238E27FC236}">
                <a16:creationId xmlns:a16="http://schemas.microsoft.com/office/drawing/2014/main" id="{CE7233DE-80D3-E44F-A995-C0FDE6FC0DA0}"/>
              </a:ext>
            </a:extLst>
          </p:cNvPr>
          <p:cNvPicPr>
            <a:picLocks noChangeAspect="1"/>
          </p:cNvPicPr>
          <p:nvPr/>
        </p:nvPicPr>
        <p:blipFill>
          <a:blip r:embed="rId7"/>
          <a:stretch>
            <a:fillRect/>
          </a:stretch>
        </p:blipFill>
        <p:spPr>
          <a:xfrm>
            <a:off x="0" y="152295"/>
            <a:ext cx="4507573" cy="3380680"/>
          </a:xfrm>
          <a:prstGeom prst="rect">
            <a:avLst/>
          </a:prstGeom>
        </p:spPr>
      </p:pic>
      <p:sp>
        <p:nvSpPr>
          <p:cNvPr id="31" name="TextBox 30">
            <a:extLst>
              <a:ext uri="{FF2B5EF4-FFF2-40B4-BE49-F238E27FC236}">
                <a16:creationId xmlns:a16="http://schemas.microsoft.com/office/drawing/2014/main" id="{17B2389B-52E6-384D-9BDD-1A9542ECD2BD}"/>
              </a:ext>
            </a:extLst>
          </p:cNvPr>
          <p:cNvSpPr txBox="1"/>
          <p:nvPr/>
        </p:nvSpPr>
        <p:spPr>
          <a:xfrm>
            <a:off x="1369182" y="2667010"/>
            <a:ext cx="1848151" cy="523220"/>
          </a:xfrm>
          <a:prstGeom prst="rect">
            <a:avLst/>
          </a:prstGeom>
          <a:solidFill>
            <a:schemeClr val="bg1">
              <a:alpha val="49000"/>
            </a:schemeClr>
          </a:solidFill>
        </p:spPr>
        <p:txBody>
          <a:bodyPr wrap="square" rtlCol="0">
            <a:spAutoFit/>
          </a:bodyPr>
          <a:lstStyle/>
          <a:p>
            <a:r>
              <a:rPr lang="en-US" sz="2800" b="1" dirty="0">
                <a:solidFill>
                  <a:srgbClr val="92D050"/>
                </a:solidFill>
              </a:rPr>
              <a:t>Sky Temp</a:t>
            </a:r>
          </a:p>
        </p:txBody>
      </p:sp>
      <p:sp>
        <p:nvSpPr>
          <p:cNvPr id="32" name="TextBox 31">
            <a:extLst>
              <a:ext uri="{FF2B5EF4-FFF2-40B4-BE49-F238E27FC236}">
                <a16:creationId xmlns:a16="http://schemas.microsoft.com/office/drawing/2014/main" id="{9B68AB98-7AEB-8345-85E4-1EC8AD6E6796}"/>
              </a:ext>
            </a:extLst>
          </p:cNvPr>
          <p:cNvSpPr txBox="1"/>
          <p:nvPr/>
        </p:nvSpPr>
        <p:spPr>
          <a:xfrm>
            <a:off x="4727698" y="2079827"/>
            <a:ext cx="4431933" cy="523220"/>
          </a:xfrm>
          <a:prstGeom prst="rect">
            <a:avLst/>
          </a:prstGeom>
          <a:solidFill>
            <a:schemeClr val="bg1">
              <a:alpha val="67000"/>
            </a:schemeClr>
          </a:solidFill>
        </p:spPr>
        <p:txBody>
          <a:bodyPr wrap="square" rtlCol="0">
            <a:spAutoFit/>
          </a:bodyPr>
          <a:lstStyle/>
          <a:p>
            <a:r>
              <a:rPr lang="en-US" sz="2800" b="1" dirty="0">
                <a:solidFill>
                  <a:srgbClr val="7030A0"/>
                </a:solidFill>
              </a:rPr>
              <a:t>Shaded Sidewalk Temp</a:t>
            </a:r>
          </a:p>
        </p:txBody>
      </p:sp>
      <p:sp>
        <p:nvSpPr>
          <p:cNvPr id="33" name="TextBox 32">
            <a:extLst>
              <a:ext uri="{FF2B5EF4-FFF2-40B4-BE49-F238E27FC236}">
                <a16:creationId xmlns:a16="http://schemas.microsoft.com/office/drawing/2014/main" id="{3AE07497-B493-AB40-BDE7-CBBBA1AE69C1}"/>
              </a:ext>
            </a:extLst>
          </p:cNvPr>
          <p:cNvSpPr txBox="1"/>
          <p:nvPr/>
        </p:nvSpPr>
        <p:spPr>
          <a:xfrm>
            <a:off x="9493601" y="2199364"/>
            <a:ext cx="1850500" cy="1384995"/>
          </a:xfrm>
          <a:prstGeom prst="rect">
            <a:avLst/>
          </a:prstGeom>
          <a:solidFill>
            <a:schemeClr val="bg1">
              <a:alpha val="43000"/>
            </a:schemeClr>
          </a:solidFill>
        </p:spPr>
        <p:txBody>
          <a:bodyPr wrap="square" rtlCol="0">
            <a:spAutoFit/>
          </a:bodyPr>
          <a:lstStyle/>
          <a:p>
            <a:r>
              <a:rPr lang="en-US" sz="2800" b="1" dirty="0">
                <a:solidFill>
                  <a:srgbClr val="00B0F0"/>
                </a:solidFill>
              </a:rPr>
              <a:t>Sunny Sidewalk Temp</a:t>
            </a:r>
          </a:p>
        </p:txBody>
      </p:sp>
      <p:sp>
        <p:nvSpPr>
          <p:cNvPr id="34" name="TextBox 33">
            <a:extLst>
              <a:ext uri="{FF2B5EF4-FFF2-40B4-BE49-F238E27FC236}">
                <a16:creationId xmlns:a16="http://schemas.microsoft.com/office/drawing/2014/main" id="{3FA3F8A7-DFEB-DD4B-B72A-996A2216A6D0}"/>
              </a:ext>
            </a:extLst>
          </p:cNvPr>
          <p:cNvSpPr txBox="1"/>
          <p:nvPr/>
        </p:nvSpPr>
        <p:spPr>
          <a:xfrm>
            <a:off x="6781801" y="6014918"/>
            <a:ext cx="3144431" cy="523220"/>
          </a:xfrm>
          <a:prstGeom prst="rect">
            <a:avLst/>
          </a:prstGeom>
          <a:solidFill>
            <a:schemeClr val="bg1">
              <a:alpha val="61000"/>
            </a:schemeClr>
          </a:solidFill>
        </p:spPr>
        <p:txBody>
          <a:bodyPr wrap="square" rtlCol="0">
            <a:spAutoFit/>
          </a:bodyPr>
          <a:lstStyle/>
          <a:p>
            <a:r>
              <a:rPr lang="en-US" sz="2800" b="1" dirty="0">
                <a:solidFill>
                  <a:srgbClr val="00B0F0"/>
                </a:solidFill>
              </a:rPr>
              <a:t>Wet Grass Temp</a:t>
            </a:r>
          </a:p>
        </p:txBody>
      </p:sp>
      <p:sp>
        <p:nvSpPr>
          <p:cNvPr id="35" name="TextBox 34">
            <a:extLst>
              <a:ext uri="{FF2B5EF4-FFF2-40B4-BE49-F238E27FC236}">
                <a16:creationId xmlns:a16="http://schemas.microsoft.com/office/drawing/2014/main" id="{2DD25BDC-14DD-DD40-BBBF-F86351499140}"/>
              </a:ext>
            </a:extLst>
          </p:cNvPr>
          <p:cNvSpPr txBox="1"/>
          <p:nvPr/>
        </p:nvSpPr>
        <p:spPr>
          <a:xfrm>
            <a:off x="1751672" y="5117762"/>
            <a:ext cx="3657600" cy="523220"/>
          </a:xfrm>
          <a:prstGeom prst="rect">
            <a:avLst/>
          </a:prstGeom>
          <a:solidFill>
            <a:schemeClr val="bg1">
              <a:alpha val="49000"/>
            </a:schemeClr>
          </a:solidFill>
        </p:spPr>
        <p:txBody>
          <a:bodyPr wrap="square" rtlCol="0">
            <a:spAutoFit/>
          </a:bodyPr>
          <a:lstStyle/>
          <a:p>
            <a:r>
              <a:rPr lang="en-US" sz="2800" b="1" dirty="0">
                <a:solidFill>
                  <a:srgbClr val="92D050"/>
                </a:solidFill>
              </a:rPr>
              <a:t>Sunny Asphalt Temp</a:t>
            </a:r>
          </a:p>
        </p:txBody>
      </p:sp>
    </p:spTree>
    <p:extLst>
      <p:ext uri="{BB962C8B-B14F-4D97-AF65-F5344CB8AC3E}">
        <p14:creationId xmlns:p14="http://schemas.microsoft.com/office/powerpoint/2010/main" val="1556721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21E59-9D94-A84A-9B31-DB3CA4B35AAF}"/>
              </a:ext>
            </a:extLst>
          </p:cNvPr>
          <p:cNvSpPr>
            <a:spLocks noGrp="1"/>
          </p:cNvSpPr>
          <p:nvPr>
            <p:ph type="title"/>
          </p:nvPr>
        </p:nvSpPr>
        <p:spPr>
          <a:xfrm>
            <a:off x="2895600" y="764373"/>
            <a:ext cx="8610600" cy="1293028"/>
          </a:xfrm>
        </p:spPr>
        <p:txBody>
          <a:bodyPr/>
          <a:lstStyle/>
          <a:p>
            <a:endParaRPr lang="en-US"/>
          </a:p>
        </p:txBody>
      </p:sp>
      <p:graphicFrame>
        <p:nvGraphicFramePr>
          <p:cNvPr id="11" name="Content Placeholder 10">
            <a:extLst>
              <a:ext uri="{FF2B5EF4-FFF2-40B4-BE49-F238E27FC236}">
                <a16:creationId xmlns:a16="http://schemas.microsoft.com/office/drawing/2014/main" id="{AF3B2F34-3202-494F-8DE6-E98ACF845773}"/>
              </a:ext>
            </a:extLst>
          </p:cNvPr>
          <p:cNvGraphicFramePr>
            <a:graphicFrameLocks noGrp="1"/>
          </p:cNvGraphicFramePr>
          <p:nvPr>
            <p:ph idx="1"/>
            <p:extLst>
              <p:ext uri="{D42A27DB-BD31-4B8C-83A1-F6EECF244321}">
                <p14:modId xmlns:p14="http://schemas.microsoft.com/office/powerpoint/2010/main" val="710121401"/>
              </p:ext>
            </p:extLst>
          </p:nvPr>
        </p:nvGraphicFramePr>
        <p:xfrm>
          <a:off x="0" y="0"/>
          <a:ext cx="12192000" cy="6857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96347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D61-4F8A-0441-9015-454790A4719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AFB58BA-41D4-C147-9CD1-0F052006BAC8}"/>
              </a:ext>
            </a:extLst>
          </p:cNvPr>
          <p:cNvSpPr>
            <a:spLocks noGrp="1"/>
          </p:cNvSpPr>
          <p:nvPr>
            <p:ph idx="1"/>
          </p:nvPr>
        </p:nvSpPr>
        <p:spPr/>
        <p:txBody>
          <a:bodyPr/>
          <a:lstStyle/>
          <a:p>
            <a:endParaRPr lang="en-US"/>
          </a:p>
        </p:txBody>
      </p:sp>
      <p:graphicFrame>
        <p:nvGraphicFramePr>
          <p:cNvPr id="4" name="Chart 3">
            <a:extLst>
              <a:ext uri="{FF2B5EF4-FFF2-40B4-BE49-F238E27FC236}">
                <a16:creationId xmlns:a16="http://schemas.microsoft.com/office/drawing/2014/main" id="{53822272-1AC3-1644-9E0C-13C84A9EAC04}"/>
              </a:ext>
            </a:extLst>
          </p:cNvPr>
          <p:cNvGraphicFramePr>
            <a:graphicFrameLocks noGrp="1"/>
          </p:cNvGraphicFramePr>
          <p:nvPr>
            <p:extLst>
              <p:ext uri="{D42A27DB-BD31-4B8C-83A1-F6EECF244321}">
                <p14:modId xmlns:p14="http://schemas.microsoft.com/office/powerpoint/2010/main" val="3816899404"/>
              </p:ext>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3E25FB68-6BD9-BA41-B797-47142BDD3837}"/>
              </a:ext>
            </a:extLst>
          </p:cNvPr>
          <p:cNvSpPr/>
          <p:nvPr/>
        </p:nvSpPr>
        <p:spPr>
          <a:xfrm>
            <a:off x="1666326" y="2337045"/>
            <a:ext cx="2805385" cy="11376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7" name="Rectangle 6">
            <a:extLst>
              <a:ext uri="{FF2B5EF4-FFF2-40B4-BE49-F238E27FC236}">
                <a16:creationId xmlns:a16="http://schemas.microsoft.com/office/drawing/2014/main" id="{65899A04-86AA-D64F-AE1A-17E6F133B234}"/>
              </a:ext>
            </a:extLst>
          </p:cNvPr>
          <p:cNvSpPr/>
          <p:nvPr/>
        </p:nvSpPr>
        <p:spPr>
          <a:xfrm>
            <a:off x="5067546" y="2117787"/>
            <a:ext cx="1368650" cy="578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8" name="Rectangle 7">
            <a:extLst>
              <a:ext uri="{FF2B5EF4-FFF2-40B4-BE49-F238E27FC236}">
                <a16:creationId xmlns:a16="http://schemas.microsoft.com/office/drawing/2014/main" id="{E1E70B51-9DDB-5348-AFBD-5AA2F83361FC}"/>
              </a:ext>
            </a:extLst>
          </p:cNvPr>
          <p:cNvSpPr/>
          <p:nvPr/>
        </p:nvSpPr>
        <p:spPr>
          <a:xfrm>
            <a:off x="7032031" y="2366501"/>
            <a:ext cx="1522034" cy="578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9" name="Rectangle 8">
            <a:extLst>
              <a:ext uri="{FF2B5EF4-FFF2-40B4-BE49-F238E27FC236}">
                <a16:creationId xmlns:a16="http://schemas.microsoft.com/office/drawing/2014/main" id="{DDB5A823-5141-154F-8A82-860A7AE9BB92}"/>
              </a:ext>
            </a:extLst>
          </p:cNvPr>
          <p:cNvSpPr/>
          <p:nvPr/>
        </p:nvSpPr>
        <p:spPr>
          <a:xfrm>
            <a:off x="9449783" y="908377"/>
            <a:ext cx="1522034" cy="578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0" name="Rectangle 9">
            <a:extLst>
              <a:ext uri="{FF2B5EF4-FFF2-40B4-BE49-F238E27FC236}">
                <a16:creationId xmlns:a16="http://schemas.microsoft.com/office/drawing/2014/main" id="{56B86911-3E43-9C47-AD86-AAAD055BB019}"/>
              </a:ext>
            </a:extLst>
          </p:cNvPr>
          <p:cNvSpPr/>
          <p:nvPr/>
        </p:nvSpPr>
        <p:spPr>
          <a:xfrm>
            <a:off x="11137981" y="5343708"/>
            <a:ext cx="436553" cy="578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3976994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C528-5400-1647-85DB-275B4252E1C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05C5BB9-7B93-2B46-93EA-E2D65A840E6B}"/>
              </a:ext>
            </a:extLst>
          </p:cNvPr>
          <p:cNvSpPr>
            <a:spLocks noGrp="1"/>
          </p:cNvSpPr>
          <p:nvPr>
            <p:ph idx="1"/>
          </p:nvPr>
        </p:nvSpPr>
        <p:spPr/>
        <p:txBody>
          <a:bodyPr/>
          <a:lstStyle/>
          <a:p>
            <a:endParaRPr lang="en-US"/>
          </a:p>
        </p:txBody>
      </p:sp>
      <p:graphicFrame>
        <p:nvGraphicFramePr>
          <p:cNvPr id="5" name="Chart 4">
            <a:extLst>
              <a:ext uri="{FF2B5EF4-FFF2-40B4-BE49-F238E27FC236}">
                <a16:creationId xmlns:a16="http://schemas.microsoft.com/office/drawing/2014/main" id="{C9097EC3-CFD4-5948-BD87-C4FF1CD35F00}"/>
              </a:ext>
            </a:extLst>
          </p:cNvPr>
          <p:cNvGraphicFramePr>
            <a:graphicFrameLocks noGrp="1"/>
          </p:cNvGraphicFramePr>
          <p:nvPr>
            <p:extLst>
              <p:ext uri="{D42A27DB-BD31-4B8C-83A1-F6EECF244321}">
                <p14:modId xmlns:p14="http://schemas.microsoft.com/office/powerpoint/2010/main" val="707046566"/>
              </p:ext>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596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BB24A-85C2-E948-BD53-005B9DEB2DBE}"/>
              </a:ext>
            </a:extLst>
          </p:cNvPr>
          <p:cNvSpPr>
            <a:spLocks noGrp="1"/>
          </p:cNvSpPr>
          <p:nvPr>
            <p:ph type="title"/>
          </p:nvPr>
        </p:nvSpPr>
        <p:spPr/>
        <p:txBody>
          <a:bodyPr/>
          <a:lstStyle/>
          <a:p>
            <a:r>
              <a:rPr lang="en-US" b="1" dirty="0"/>
              <a:t>Time of Day</a:t>
            </a:r>
          </a:p>
        </p:txBody>
      </p:sp>
      <p:sp>
        <p:nvSpPr>
          <p:cNvPr id="3" name="Content Placeholder 2">
            <a:extLst>
              <a:ext uri="{FF2B5EF4-FFF2-40B4-BE49-F238E27FC236}">
                <a16:creationId xmlns:a16="http://schemas.microsoft.com/office/drawing/2014/main" id="{E4244444-CE6F-CF45-BB9D-03D1B59C5A79}"/>
              </a:ext>
            </a:extLst>
          </p:cNvPr>
          <p:cNvSpPr>
            <a:spLocks noGrp="1"/>
          </p:cNvSpPr>
          <p:nvPr>
            <p:ph idx="1"/>
          </p:nvPr>
        </p:nvSpPr>
        <p:spPr/>
        <p:txBody>
          <a:bodyPr/>
          <a:lstStyle/>
          <a:p>
            <a:r>
              <a:rPr lang="en-US" sz="2800" b="1" dirty="0">
                <a:solidFill>
                  <a:srgbClr val="FFC000"/>
                </a:solidFill>
              </a:rPr>
              <a:t>Time of day</a:t>
            </a:r>
            <a:r>
              <a:rPr lang="en-US" sz="2400" dirty="0"/>
              <a:t> </a:t>
            </a:r>
            <a:r>
              <a:rPr lang="en-US" dirty="0"/>
              <a:t>played a big role in this experiment.  As we measured surface and ambient air temperature, </a:t>
            </a:r>
            <a:r>
              <a:rPr lang="en-US" sz="2400" b="1" dirty="0">
                <a:solidFill>
                  <a:schemeClr val="accent1"/>
                </a:solidFill>
              </a:rPr>
              <a:t>insolation steadily increased </a:t>
            </a:r>
            <a:r>
              <a:rPr lang="en-US" dirty="0"/>
              <a:t>as the sun moved higher in the sky.  Hence, surfaces absorbed more and more solar radiation as the experiment commenced, and </a:t>
            </a:r>
            <a:r>
              <a:rPr lang="en-US" sz="2400" b="1" dirty="0">
                <a:solidFill>
                  <a:schemeClr val="accent5">
                    <a:lumMod val="60000"/>
                    <a:lumOff val="40000"/>
                  </a:schemeClr>
                </a:solidFill>
              </a:rPr>
              <a:t>surface temperatures and ambient air temperatures rose as a direct effect of the increasing insolation</a:t>
            </a:r>
            <a:r>
              <a:rPr lang="en-US" dirty="0"/>
              <a:t>. </a:t>
            </a:r>
          </a:p>
        </p:txBody>
      </p:sp>
    </p:spTree>
    <p:extLst>
      <p:ext uri="{BB962C8B-B14F-4D97-AF65-F5344CB8AC3E}">
        <p14:creationId xmlns:p14="http://schemas.microsoft.com/office/powerpoint/2010/main" val="22020678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FFF8D3-2EF3-4286-935A-D01BE3C8533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a:extLst>
              <a:ext uri="{FF2B5EF4-FFF2-40B4-BE49-F238E27FC236}">
                <a16:creationId xmlns:a16="http://schemas.microsoft.com/office/drawing/2014/main" id="{CD8CCB43-545E-4064-8BB8-5C492D0F5F57}"/>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useBgFill="1">
        <p:nvSpPr>
          <p:cNvPr id="14" name="Rounded Rectangle 14">
            <a:extLst>
              <a:ext uri="{FF2B5EF4-FFF2-40B4-BE49-F238E27FC236}">
                <a16:creationId xmlns:a16="http://schemas.microsoft.com/office/drawing/2014/main" id="{E6C57836-126B-4938-8C7A-3C3BCB59D3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1066164"/>
            <a:ext cx="6765949" cy="5148371"/>
          </a:xfrm>
          <a:prstGeom prst="roundRect">
            <a:avLst>
              <a:gd name="adj" fmla="val 2403"/>
            </a:avLst>
          </a:pr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E77445-05F6-C14B-91E2-5B0F4F311A31}"/>
              </a:ext>
            </a:extLst>
          </p:cNvPr>
          <p:cNvPicPr>
            <a:picLocks noChangeAspect="1"/>
          </p:cNvPicPr>
          <p:nvPr/>
        </p:nvPicPr>
        <p:blipFill>
          <a:blip r:embed="rId3"/>
          <a:stretch>
            <a:fillRect/>
          </a:stretch>
        </p:blipFill>
        <p:spPr>
          <a:xfrm>
            <a:off x="4955339" y="1420738"/>
            <a:ext cx="6127287" cy="4439223"/>
          </a:xfrm>
          <a:prstGeom prst="rect">
            <a:avLst/>
          </a:prstGeom>
        </p:spPr>
      </p:pic>
      <p:sp>
        <p:nvSpPr>
          <p:cNvPr id="2" name="Title 1">
            <a:extLst>
              <a:ext uri="{FF2B5EF4-FFF2-40B4-BE49-F238E27FC236}">
                <a16:creationId xmlns:a16="http://schemas.microsoft.com/office/drawing/2014/main" id="{5D807BB6-DE81-D549-91E5-0A258CA9129F}"/>
              </a:ext>
            </a:extLst>
          </p:cNvPr>
          <p:cNvSpPr>
            <a:spLocks noGrp="1"/>
          </p:cNvSpPr>
          <p:nvPr>
            <p:ph type="title"/>
          </p:nvPr>
        </p:nvSpPr>
        <p:spPr>
          <a:xfrm>
            <a:off x="685800" y="764373"/>
            <a:ext cx="3306744" cy="1293028"/>
          </a:xfrm>
        </p:spPr>
        <p:txBody>
          <a:bodyPr>
            <a:normAutofit/>
          </a:bodyPr>
          <a:lstStyle/>
          <a:p>
            <a:endParaRPr lang="en-US" sz="3200" dirty="0">
              <a:solidFill>
                <a:schemeClr val="bg1"/>
              </a:solidFill>
            </a:endParaRPr>
          </a:p>
        </p:txBody>
      </p:sp>
      <p:sp>
        <p:nvSpPr>
          <p:cNvPr id="3" name="Content Placeholder 2">
            <a:extLst>
              <a:ext uri="{FF2B5EF4-FFF2-40B4-BE49-F238E27FC236}">
                <a16:creationId xmlns:a16="http://schemas.microsoft.com/office/drawing/2014/main" id="{4F05202E-8263-DA44-835B-0E3A0BC2533D}"/>
              </a:ext>
            </a:extLst>
          </p:cNvPr>
          <p:cNvSpPr>
            <a:spLocks noGrp="1"/>
          </p:cNvSpPr>
          <p:nvPr>
            <p:ph idx="1"/>
          </p:nvPr>
        </p:nvSpPr>
        <p:spPr>
          <a:xfrm>
            <a:off x="685801" y="2194560"/>
            <a:ext cx="3306742" cy="4024125"/>
          </a:xfrm>
        </p:spPr>
        <p:txBody>
          <a:bodyPr>
            <a:normAutofit/>
          </a:bodyPr>
          <a:lstStyle/>
          <a:p>
            <a:r>
              <a:rPr lang="en-US" sz="1600" dirty="0">
                <a:solidFill>
                  <a:schemeClr val="bg1"/>
                </a:solidFill>
              </a:rPr>
              <a:t>Here, the thermistor was held touching the ground for the duration of the measurement.</a:t>
            </a:r>
          </a:p>
        </p:txBody>
      </p:sp>
    </p:spTree>
    <p:extLst>
      <p:ext uri="{BB962C8B-B14F-4D97-AF65-F5344CB8AC3E}">
        <p14:creationId xmlns:p14="http://schemas.microsoft.com/office/powerpoint/2010/main" val="3206531832"/>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Vapor Trail</Template>
  <TotalTime>1269</TotalTime>
  <Words>820</Words>
  <Application>Microsoft Office PowerPoint</Application>
  <PresentationFormat>Widescreen</PresentationFormat>
  <Paragraphs>64</Paragraphs>
  <Slides>37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Calibri</vt:lpstr>
      <vt:lpstr>Century Gothic</vt:lpstr>
      <vt:lpstr>Vapor Trail</vt:lpstr>
      <vt:lpstr>Arduino unchained</vt:lpstr>
      <vt:lpstr>Outdoor Arduino Temperature Study</vt:lpstr>
      <vt:lpstr>The mlx90614</vt:lpstr>
      <vt:lpstr>PowerPoint Presentation</vt:lpstr>
      <vt:lpstr>PowerPoint Presentation</vt:lpstr>
      <vt:lpstr>PowerPoint Presentation</vt:lpstr>
      <vt:lpstr>PowerPoint Presentation</vt:lpstr>
      <vt:lpstr>Time of 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 Fremeau</dc:creator>
  <cp:lastModifiedBy>Paul G Fremeau</cp:lastModifiedBy>
  <cp:revision>5</cp:revision>
  <dcterms:created xsi:type="dcterms:W3CDTF">2018-05-08T21:51:46Z</dcterms:created>
  <dcterms:modified xsi:type="dcterms:W3CDTF">2018-05-10T14:36:07Z</dcterms:modified>
</cp:coreProperties>
</file>